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9341432-CF7C-44E8-B600-FC06CCD1A10E}">
          <p14:sldIdLst>
            <p14:sldId id="261"/>
          </p14:sldIdLst>
        </p14:section>
        <p14:section name="Untitled Section" id="{D055E719-4158-4428-8A5F-A0F954BC1A4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56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99256-2F16-47E6-B331-6BC00E39CBA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B8EB6C6-2B93-4B2A-82FF-EB829929F5A7}">
      <dgm:prSet phldrT="[Text]" custT="1"/>
      <dgm:spPr>
        <a:solidFill>
          <a:schemeClr val="accent1"/>
        </a:solidFill>
      </dgm:spPr>
      <dgm:t>
        <a:bodyPr vert="horz"/>
        <a:lstStyle/>
        <a:p>
          <a:r>
            <a:rPr lang="en-GB" sz="700" dirty="0"/>
            <a:t>Chief Information Officer</a:t>
          </a:r>
        </a:p>
        <a:p>
          <a:r>
            <a:rPr lang="en-GB" sz="700" dirty="0"/>
            <a:t>Jon Burwell</a:t>
          </a:r>
        </a:p>
      </dgm:t>
    </dgm:pt>
    <dgm:pt modelId="{DB9BB1CB-7592-48BD-B5A4-432DA340D46B}" type="parTrans" cxnId="{573B5508-D7D2-4E1D-B98C-E134343845C5}">
      <dgm:prSet/>
      <dgm:spPr/>
      <dgm:t>
        <a:bodyPr/>
        <a:lstStyle/>
        <a:p>
          <a:endParaRPr lang="en-GB" sz="700"/>
        </a:p>
      </dgm:t>
    </dgm:pt>
    <dgm:pt modelId="{C6964DB4-E1E8-4A4A-A3C4-AAAA1428D47C}" type="sibTrans" cxnId="{573B5508-D7D2-4E1D-B98C-E134343845C5}">
      <dgm:prSet/>
      <dgm:spPr/>
      <dgm:t>
        <a:bodyPr/>
        <a:lstStyle/>
        <a:p>
          <a:endParaRPr lang="en-GB" sz="700"/>
        </a:p>
      </dgm:t>
    </dgm:pt>
    <dgm:pt modelId="{3915DB36-C4B4-44CE-BDC3-F8E10C78649F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en-GB" sz="700" dirty="0"/>
            <a:t>Deputy Chief Information Officer</a:t>
          </a:r>
        </a:p>
        <a:p>
          <a:pPr rtl="0"/>
          <a:r>
            <a:rPr lang="en-GB" sz="700" dirty="0"/>
            <a:t>Tracy Farrow</a:t>
          </a:r>
        </a:p>
      </dgm:t>
    </dgm:pt>
    <dgm:pt modelId="{DFF90C9E-8082-4B2D-9EA0-C3518B7E9B57}" type="parTrans" cxnId="{332D2634-915A-401F-97ED-2DF55A3FD7CD}">
      <dgm:prSet/>
      <dgm:spPr/>
      <dgm:t>
        <a:bodyPr/>
        <a:lstStyle/>
        <a:p>
          <a:endParaRPr lang="en-GB" sz="700"/>
        </a:p>
      </dgm:t>
    </dgm:pt>
    <dgm:pt modelId="{E44E9ADB-9CD2-4192-A211-833D4C21EB14}" type="sibTrans" cxnId="{332D2634-915A-401F-97ED-2DF55A3FD7CD}">
      <dgm:prSet/>
      <dgm:spPr/>
      <dgm:t>
        <a:bodyPr/>
        <a:lstStyle/>
        <a:p>
          <a:endParaRPr lang="en-GB" sz="700"/>
        </a:p>
      </dgm:t>
    </dgm:pt>
    <dgm:pt modelId="{06AB8941-59EC-49C0-90A8-A10FCFF42661}">
      <dgm:prSet custT="1"/>
      <dgm:spPr/>
      <dgm:t>
        <a:bodyPr/>
        <a:lstStyle/>
        <a:p>
          <a:r>
            <a:rPr lang="en-GB" sz="700" dirty="0"/>
            <a:t>Head of Business Management</a:t>
          </a:r>
        </a:p>
      </dgm:t>
    </dgm:pt>
    <dgm:pt modelId="{3E731EEC-E464-402D-97FE-392C4C08F7AB}" type="parTrans" cxnId="{54345F1E-E022-4644-B14D-2CD614FEA3B9}">
      <dgm:prSet/>
      <dgm:spPr/>
      <dgm:t>
        <a:bodyPr/>
        <a:lstStyle/>
        <a:p>
          <a:endParaRPr lang="en-GB" sz="700"/>
        </a:p>
      </dgm:t>
    </dgm:pt>
    <dgm:pt modelId="{A9109B18-EF26-471B-A6E0-4C1E57749FB6}" type="sibTrans" cxnId="{54345F1E-E022-4644-B14D-2CD614FEA3B9}">
      <dgm:prSet/>
      <dgm:spPr/>
      <dgm:t>
        <a:bodyPr/>
        <a:lstStyle/>
        <a:p>
          <a:endParaRPr lang="en-GB" sz="700"/>
        </a:p>
      </dgm:t>
    </dgm:pt>
    <dgm:pt modelId="{59E4AFA7-B8B2-4464-8D1B-0900560D5183}">
      <dgm:prSet custT="1"/>
      <dgm:spPr/>
      <dgm:t>
        <a:bodyPr/>
        <a:lstStyle/>
        <a:p>
          <a:r>
            <a:rPr lang="en-GB" sz="700" dirty="0"/>
            <a:t>Business Management and Admin</a:t>
          </a:r>
        </a:p>
      </dgm:t>
    </dgm:pt>
    <dgm:pt modelId="{C1A39ACC-F69A-47B5-B022-FCB71A504F98}" type="parTrans" cxnId="{0F5D9E49-C512-4199-B62C-23A20CF79D9C}">
      <dgm:prSet/>
      <dgm:spPr/>
      <dgm:t>
        <a:bodyPr/>
        <a:lstStyle/>
        <a:p>
          <a:endParaRPr lang="en-GB" sz="700"/>
        </a:p>
      </dgm:t>
    </dgm:pt>
    <dgm:pt modelId="{44492787-DDE5-44E0-A42A-5E4FE5F29C78}" type="sibTrans" cxnId="{0F5D9E49-C512-4199-B62C-23A20CF79D9C}">
      <dgm:prSet/>
      <dgm:spPr/>
      <dgm:t>
        <a:bodyPr/>
        <a:lstStyle/>
        <a:p>
          <a:endParaRPr lang="en-GB" sz="700"/>
        </a:p>
      </dgm:t>
    </dgm:pt>
    <dgm:pt modelId="{556802DB-EF6E-4B75-BB78-A38D4E636620}">
      <dgm:prSet custT="1"/>
      <dgm:spPr/>
      <dgm:t>
        <a:bodyPr/>
        <a:lstStyle/>
        <a:p>
          <a:r>
            <a:rPr lang="en-GB" sz="700" dirty="0"/>
            <a:t>IT procurement</a:t>
          </a:r>
        </a:p>
      </dgm:t>
    </dgm:pt>
    <dgm:pt modelId="{BAEC4DF0-F9BD-4AFB-9872-FE8A2E373E0E}" type="parTrans" cxnId="{7CBA963F-1F12-42A6-8BB5-F11C67DB49A6}">
      <dgm:prSet/>
      <dgm:spPr/>
      <dgm:t>
        <a:bodyPr/>
        <a:lstStyle/>
        <a:p>
          <a:endParaRPr lang="en-GB" sz="700"/>
        </a:p>
      </dgm:t>
    </dgm:pt>
    <dgm:pt modelId="{CA252812-BDAB-4807-9BB9-C7A76C25FB53}" type="sibTrans" cxnId="{7CBA963F-1F12-42A6-8BB5-F11C67DB49A6}">
      <dgm:prSet/>
      <dgm:spPr/>
      <dgm:t>
        <a:bodyPr/>
        <a:lstStyle/>
        <a:p>
          <a:endParaRPr lang="en-GB" sz="700"/>
        </a:p>
      </dgm:t>
    </dgm:pt>
    <dgm:pt modelId="{273F26A6-B277-46A1-9B21-F736E57DC658}">
      <dgm:prSet phldrT="[Text]" custT="1"/>
      <dgm:spPr/>
      <dgm:t>
        <a:bodyPr/>
        <a:lstStyle/>
        <a:p>
          <a:r>
            <a:rPr lang="en-GB" sz="700" dirty="0"/>
            <a:t>Application Support Manager</a:t>
          </a:r>
        </a:p>
      </dgm:t>
    </dgm:pt>
    <dgm:pt modelId="{4B4FF3B2-E420-4ED0-8E1C-D0E4370F6FDE}" type="parTrans" cxnId="{91F696FF-6A03-477B-BABC-9145095B3961}">
      <dgm:prSet/>
      <dgm:spPr/>
      <dgm:t>
        <a:bodyPr/>
        <a:lstStyle/>
        <a:p>
          <a:endParaRPr lang="en-GB" sz="700"/>
        </a:p>
      </dgm:t>
    </dgm:pt>
    <dgm:pt modelId="{A7515306-99EA-421E-9874-4946E8691201}" type="sibTrans" cxnId="{91F696FF-6A03-477B-BABC-9145095B3961}">
      <dgm:prSet/>
      <dgm:spPr/>
      <dgm:t>
        <a:bodyPr/>
        <a:lstStyle/>
        <a:p>
          <a:endParaRPr lang="en-GB" sz="700"/>
        </a:p>
      </dgm:t>
    </dgm:pt>
    <dgm:pt modelId="{8678B95B-F769-4324-A809-01628EBA69B7}">
      <dgm:prSet custT="1"/>
      <dgm:spPr/>
      <dgm:t>
        <a:bodyPr/>
        <a:lstStyle/>
        <a:p>
          <a:r>
            <a:rPr lang="en-GB" sz="700" dirty="0"/>
            <a:t>PACS</a:t>
          </a:r>
        </a:p>
      </dgm:t>
    </dgm:pt>
    <dgm:pt modelId="{7ECBE849-2A24-4683-BE67-A41DAD6E2A3E}" type="parTrans" cxnId="{258C0B31-ACF0-4C4F-B101-F4301B6EA230}">
      <dgm:prSet/>
      <dgm:spPr/>
      <dgm:t>
        <a:bodyPr/>
        <a:lstStyle/>
        <a:p>
          <a:endParaRPr lang="en-GB" sz="700"/>
        </a:p>
      </dgm:t>
    </dgm:pt>
    <dgm:pt modelId="{F0D1B85C-72EA-44D5-AF3E-2E89133EE9A8}" type="sibTrans" cxnId="{258C0B31-ACF0-4C4F-B101-F4301B6EA230}">
      <dgm:prSet/>
      <dgm:spPr/>
      <dgm:t>
        <a:bodyPr/>
        <a:lstStyle/>
        <a:p>
          <a:endParaRPr lang="en-GB" sz="700"/>
        </a:p>
      </dgm:t>
    </dgm:pt>
    <dgm:pt modelId="{605719A4-A65D-4839-BAC0-30A604DFB33F}">
      <dgm:prSet custT="1"/>
      <dgm:spPr/>
      <dgm:t>
        <a:bodyPr/>
        <a:lstStyle/>
        <a:p>
          <a:r>
            <a:rPr lang="en-GB" sz="700" dirty="0"/>
            <a:t>Testing and Training Manager</a:t>
          </a:r>
        </a:p>
      </dgm:t>
    </dgm:pt>
    <dgm:pt modelId="{480244A6-B9C5-4E60-924B-FC2919E8D455}" type="parTrans" cxnId="{D23E38B8-32B9-4584-814F-66C3B470BCEE}">
      <dgm:prSet/>
      <dgm:spPr/>
      <dgm:t>
        <a:bodyPr/>
        <a:lstStyle/>
        <a:p>
          <a:endParaRPr lang="en-GB" sz="700"/>
        </a:p>
      </dgm:t>
    </dgm:pt>
    <dgm:pt modelId="{37473CF1-4DB8-4278-BB42-123EB19FC4F2}" type="sibTrans" cxnId="{D23E38B8-32B9-4584-814F-66C3B470BCEE}">
      <dgm:prSet/>
      <dgm:spPr/>
      <dgm:t>
        <a:bodyPr/>
        <a:lstStyle/>
        <a:p>
          <a:endParaRPr lang="en-GB" sz="700"/>
        </a:p>
      </dgm:t>
    </dgm:pt>
    <dgm:pt modelId="{0A1486AE-F50C-4C60-BBB2-E00B361DC466}">
      <dgm:prSet phldrT="[Text]" custT="1"/>
      <dgm:spPr/>
      <dgm:t>
        <a:bodyPr/>
        <a:lstStyle/>
        <a:p>
          <a:r>
            <a:rPr lang="en-GB" sz="700" dirty="0"/>
            <a:t>Testing</a:t>
          </a:r>
        </a:p>
      </dgm:t>
    </dgm:pt>
    <dgm:pt modelId="{834CDA24-BDF3-4698-A7BA-E2C79E3521F5}" type="parTrans" cxnId="{89437BC0-695C-4CD2-BA1D-CD01E1D91217}">
      <dgm:prSet/>
      <dgm:spPr/>
      <dgm:t>
        <a:bodyPr/>
        <a:lstStyle/>
        <a:p>
          <a:endParaRPr lang="en-GB" sz="700"/>
        </a:p>
      </dgm:t>
    </dgm:pt>
    <dgm:pt modelId="{45F109E5-CC7B-47BB-A4A3-39161A0DD4EB}" type="sibTrans" cxnId="{89437BC0-695C-4CD2-BA1D-CD01E1D91217}">
      <dgm:prSet/>
      <dgm:spPr/>
      <dgm:t>
        <a:bodyPr/>
        <a:lstStyle/>
        <a:p>
          <a:endParaRPr lang="en-GB" sz="700"/>
        </a:p>
      </dgm:t>
    </dgm:pt>
    <dgm:pt modelId="{B8CD07C4-C34A-40B1-A40C-B80DD894DC3C}">
      <dgm:prSet custT="1"/>
      <dgm:spPr/>
      <dgm:t>
        <a:bodyPr/>
        <a:lstStyle/>
        <a:p>
          <a:r>
            <a:rPr lang="en-GB" sz="700" dirty="0"/>
            <a:t>Training</a:t>
          </a:r>
        </a:p>
      </dgm:t>
    </dgm:pt>
    <dgm:pt modelId="{45779A23-10DA-415D-A6FB-2549F90F81A1}" type="parTrans" cxnId="{6825F4EE-2333-4813-8C6C-F31D25A778BF}">
      <dgm:prSet/>
      <dgm:spPr/>
      <dgm:t>
        <a:bodyPr/>
        <a:lstStyle/>
        <a:p>
          <a:endParaRPr lang="en-GB" sz="700"/>
        </a:p>
      </dgm:t>
    </dgm:pt>
    <dgm:pt modelId="{6DF1601F-9E19-4075-BD23-EE9912CDE23E}" type="sibTrans" cxnId="{6825F4EE-2333-4813-8C6C-F31D25A778BF}">
      <dgm:prSet/>
      <dgm:spPr/>
      <dgm:t>
        <a:bodyPr/>
        <a:lstStyle/>
        <a:p>
          <a:endParaRPr lang="en-GB" sz="700"/>
        </a:p>
      </dgm:t>
    </dgm:pt>
    <dgm:pt modelId="{F42E4F17-4F7A-473A-BA34-2D80F12A2764}">
      <dgm:prSet custT="1"/>
      <dgm:spPr/>
      <dgm:t>
        <a:bodyPr/>
        <a:lstStyle/>
        <a:p>
          <a:r>
            <a:rPr lang="en-GB" sz="700" dirty="0"/>
            <a:t>Application Support</a:t>
          </a:r>
        </a:p>
      </dgm:t>
    </dgm:pt>
    <dgm:pt modelId="{85C9BC81-7276-4D42-8BA5-D90E824D483B}" type="parTrans" cxnId="{9C92A29A-3C44-491D-B3F0-CAE3C93A6FF6}">
      <dgm:prSet/>
      <dgm:spPr/>
      <dgm:t>
        <a:bodyPr/>
        <a:lstStyle/>
        <a:p>
          <a:endParaRPr lang="en-GB" sz="700"/>
        </a:p>
      </dgm:t>
    </dgm:pt>
    <dgm:pt modelId="{2A14AFDB-B810-470C-B990-D4CAA39F3C46}" type="sibTrans" cxnId="{9C92A29A-3C44-491D-B3F0-CAE3C93A6FF6}">
      <dgm:prSet/>
      <dgm:spPr/>
      <dgm:t>
        <a:bodyPr/>
        <a:lstStyle/>
        <a:p>
          <a:endParaRPr lang="en-GB" sz="700"/>
        </a:p>
      </dgm:t>
    </dgm:pt>
    <dgm:pt modelId="{28E574AC-5DD2-44FA-8853-C1884622C286}">
      <dgm:prSet custT="1"/>
      <dgm:spPr/>
      <dgm:t>
        <a:bodyPr/>
        <a:lstStyle/>
        <a:p>
          <a:r>
            <a:rPr lang="en-GB" sz="700" dirty="0"/>
            <a:t>Contracts and Business Cases</a:t>
          </a:r>
        </a:p>
      </dgm:t>
    </dgm:pt>
    <dgm:pt modelId="{F5465074-8F24-462D-93DD-AD66E1257B61}" type="parTrans" cxnId="{CD81BA71-74B3-43EC-8C9B-433B60C4F453}">
      <dgm:prSet/>
      <dgm:spPr/>
      <dgm:t>
        <a:bodyPr/>
        <a:lstStyle/>
        <a:p>
          <a:endParaRPr lang="en-GB" sz="700"/>
        </a:p>
      </dgm:t>
    </dgm:pt>
    <dgm:pt modelId="{CAE8F70E-58F4-4EE5-9EFF-8A03457C0EB2}" type="sibTrans" cxnId="{CD81BA71-74B3-43EC-8C9B-433B60C4F453}">
      <dgm:prSet/>
      <dgm:spPr/>
      <dgm:t>
        <a:bodyPr/>
        <a:lstStyle/>
        <a:p>
          <a:endParaRPr lang="en-GB" sz="700"/>
        </a:p>
      </dgm:t>
    </dgm:pt>
    <dgm:pt modelId="{A15DA5FA-DBEC-4C57-B226-2AF067D52D73}">
      <dgm:prSet custT="1"/>
      <dgm:spPr/>
      <dgm:t>
        <a:bodyPr/>
        <a:lstStyle/>
        <a:p>
          <a:r>
            <a:rPr lang="en-GB" sz="700" dirty="0"/>
            <a:t>Projects*</a:t>
          </a:r>
        </a:p>
      </dgm:t>
    </dgm:pt>
    <dgm:pt modelId="{BB7355FC-72DE-45C8-B56E-722A944DEB83}" type="parTrans" cxnId="{AD85B5EE-80F6-410B-83EE-0FE7EB82E030}">
      <dgm:prSet/>
      <dgm:spPr/>
      <dgm:t>
        <a:bodyPr/>
        <a:lstStyle/>
        <a:p>
          <a:endParaRPr lang="en-GB" sz="700"/>
        </a:p>
      </dgm:t>
    </dgm:pt>
    <dgm:pt modelId="{BA4C76E5-54EE-42C1-9F3A-CAF0269A23D1}" type="sibTrans" cxnId="{AD85B5EE-80F6-410B-83EE-0FE7EB82E030}">
      <dgm:prSet/>
      <dgm:spPr/>
      <dgm:t>
        <a:bodyPr/>
        <a:lstStyle/>
        <a:p>
          <a:endParaRPr lang="en-GB" sz="700"/>
        </a:p>
      </dgm:t>
    </dgm:pt>
    <dgm:pt modelId="{4D1134EF-8B76-464E-A1B1-D4FC67A6BA0F}">
      <dgm:prSet custT="1"/>
      <dgm:spPr/>
      <dgm:t>
        <a:bodyPr/>
        <a:lstStyle/>
        <a:p>
          <a:r>
            <a:rPr lang="en-GB" sz="700" dirty="0"/>
            <a:t>IT Operations Manager</a:t>
          </a:r>
        </a:p>
        <a:p>
          <a:r>
            <a:rPr lang="en-GB" sz="700" dirty="0"/>
            <a:t>Richard Gibson</a:t>
          </a:r>
        </a:p>
      </dgm:t>
    </dgm:pt>
    <dgm:pt modelId="{8F8C1CB5-2C0E-4C89-9E04-1D343343B2DC}" type="parTrans" cxnId="{40911781-1AD1-4E59-BA13-2F79223FE452}">
      <dgm:prSet/>
      <dgm:spPr/>
      <dgm:t>
        <a:bodyPr/>
        <a:lstStyle/>
        <a:p>
          <a:endParaRPr lang="en-GB" sz="700"/>
        </a:p>
      </dgm:t>
    </dgm:pt>
    <dgm:pt modelId="{075D1D4D-7A10-4A0B-A6B5-75A4BF4C64A0}" type="sibTrans" cxnId="{40911781-1AD1-4E59-BA13-2F79223FE452}">
      <dgm:prSet/>
      <dgm:spPr/>
      <dgm:t>
        <a:bodyPr/>
        <a:lstStyle/>
        <a:p>
          <a:endParaRPr lang="en-GB" sz="700"/>
        </a:p>
      </dgm:t>
    </dgm:pt>
    <dgm:pt modelId="{20BF697B-2E11-40D8-966D-128EBC05FB12}">
      <dgm:prSet phldrT="[Text]" custT="1"/>
      <dgm:spPr/>
      <dgm:t>
        <a:bodyPr/>
        <a:lstStyle/>
        <a:p>
          <a:r>
            <a:rPr lang="en-GB" sz="700" dirty="0"/>
            <a:t>Infrastructure Support</a:t>
          </a:r>
        </a:p>
      </dgm:t>
    </dgm:pt>
    <dgm:pt modelId="{0D85E039-DCD7-4FD7-82F2-DBFF56636394}" type="parTrans" cxnId="{36FBF3D9-4E87-48FC-BFCB-97ECDBCD5858}">
      <dgm:prSet/>
      <dgm:spPr/>
      <dgm:t>
        <a:bodyPr/>
        <a:lstStyle/>
        <a:p>
          <a:endParaRPr lang="en-GB" sz="700"/>
        </a:p>
      </dgm:t>
    </dgm:pt>
    <dgm:pt modelId="{E8EC9868-2F6B-4ED1-B91C-671BAA8D1229}" type="sibTrans" cxnId="{36FBF3D9-4E87-48FC-BFCB-97ECDBCD5858}">
      <dgm:prSet/>
      <dgm:spPr/>
      <dgm:t>
        <a:bodyPr/>
        <a:lstStyle/>
        <a:p>
          <a:endParaRPr lang="en-GB" sz="700"/>
        </a:p>
      </dgm:t>
    </dgm:pt>
    <dgm:pt modelId="{841014A8-B741-43A5-B1ED-5F87FAB31E4B}">
      <dgm:prSet phldrT="[Text]" custT="1"/>
      <dgm:spPr/>
      <dgm:t>
        <a:bodyPr/>
        <a:lstStyle/>
        <a:p>
          <a:r>
            <a:rPr lang="en-GB" sz="700" dirty="0"/>
            <a:t>Networks</a:t>
          </a:r>
        </a:p>
      </dgm:t>
    </dgm:pt>
    <dgm:pt modelId="{F0CF4F10-4CF8-4F42-BDBD-82DD599A47D6}" type="parTrans" cxnId="{0AAA058C-149C-4A07-BA3C-6E48CA91D569}">
      <dgm:prSet/>
      <dgm:spPr/>
      <dgm:t>
        <a:bodyPr/>
        <a:lstStyle/>
        <a:p>
          <a:endParaRPr lang="en-GB" sz="700"/>
        </a:p>
      </dgm:t>
    </dgm:pt>
    <dgm:pt modelId="{299B13A0-9C3D-4B9B-8FC8-ACE562E892A4}" type="sibTrans" cxnId="{0AAA058C-149C-4A07-BA3C-6E48CA91D569}">
      <dgm:prSet/>
      <dgm:spPr/>
      <dgm:t>
        <a:bodyPr/>
        <a:lstStyle/>
        <a:p>
          <a:endParaRPr lang="en-GB" sz="700"/>
        </a:p>
      </dgm:t>
    </dgm:pt>
    <dgm:pt modelId="{A669F18B-9961-49F3-AD6F-C96D8AA12C18}">
      <dgm:prSet custT="1"/>
      <dgm:spPr/>
      <dgm:t>
        <a:bodyPr/>
        <a:lstStyle/>
        <a:p>
          <a:r>
            <a:rPr lang="en-GB" sz="700" dirty="0"/>
            <a:t>Security</a:t>
          </a:r>
        </a:p>
      </dgm:t>
    </dgm:pt>
    <dgm:pt modelId="{8D9A1C1B-25ED-42AB-84B5-824459E30AF2}" type="parTrans" cxnId="{C981DA16-FA8C-40A7-A570-C097ECC9694B}">
      <dgm:prSet/>
      <dgm:spPr/>
      <dgm:t>
        <a:bodyPr/>
        <a:lstStyle/>
        <a:p>
          <a:endParaRPr lang="en-GB" sz="700"/>
        </a:p>
      </dgm:t>
    </dgm:pt>
    <dgm:pt modelId="{94DB1383-C59A-4146-9DD8-DE1B34AC8CBB}" type="sibTrans" cxnId="{C981DA16-FA8C-40A7-A570-C097ECC9694B}">
      <dgm:prSet/>
      <dgm:spPr/>
      <dgm:t>
        <a:bodyPr/>
        <a:lstStyle/>
        <a:p>
          <a:endParaRPr lang="en-GB" sz="700"/>
        </a:p>
      </dgm:t>
    </dgm:pt>
    <dgm:pt modelId="{4C7555F6-8917-49A8-8A0B-8D356EE615F1}">
      <dgm:prSet custT="1"/>
      <dgm:spPr/>
      <dgm:t>
        <a:bodyPr vert="horz"/>
        <a:lstStyle/>
        <a:p>
          <a:r>
            <a:rPr lang="en-GB" sz="700" dirty="0"/>
            <a:t>Technical Architect</a:t>
          </a:r>
        </a:p>
        <a:p>
          <a:r>
            <a:rPr lang="en-GB" sz="700" dirty="0"/>
            <a:t>Linda Dunham</a:t>
          </a:r>
        </a:p>
      </dgm:t>
    </dgm:pt>
    <dgm:pt modelId="{0BE1E6D2-0578-4E37-AFA0-179BBB7169A8}" type="parTrans" cxnId="{88B7E90B-E042-4EB1-9237-4D9FF8F38675}">
      <dgm:prSet/>
      <dgm:spPr/>
      <dgm:t>
        <a:bodyPr/>
        <a:lstStyle/>
        <a:p>
          <a:endParaRPr lang="en-GB" sz="700"/>
        </a:p>
      </dgm:t>
    </dgm:pt>
    <dgm:pt modelId="{85EEF5F5-3CFF-418A-BC48-6F3DE85933A2}" type="sibTrans" cxnId="{88B7E90B-E042-4EB1-9237-4D9FF8F38675}">
      <dgm:prSet/>
      <dgm:spPr/>
      <dgm:t>
        <a:bodyPr/>
        <a:lstStyle/>
        <a:p>
          <a:endParaRPr lang="en-GB" sz="700"/>
        </a:p>
      </dgm:t>
    </dgm:pt>
    <dgm:pt modelId="{609A1FBF-64C8-4DBD-9E20-C877359D566A}">
      <dgm:prSet custT="1"/>
      <dgm:spPr/>
      <dgm:t>
        <a:bodyPr vert="horz"/>
        <a:lstStyle/>
        <a:p>
          <a:r>
            <a:rPr lang="en-GB" sz="700" dirty="0"/>
            <a:t>Technical Projects</a:t>
          </a:r>
        </a:p>
      </dgm:t>
    </dgm:pt>
    <dgm:pt modelId="{120C8773-33CE-428E-B8B6-09CDE42124BE}" type="parTrans" cxnId="{D08CC076-DDE7-4A2A-8780-C74195313782}">
      <dgm:prSet/>
      <dgm:spPr/>
      <dgm:t>
        <a:bodyPr/>
        <a:lstStyle/>
        <a:p>
          <a:endParaRPr lang="en-GB" sz="700"/>
        </a:p>
      </dgm:t>
    </dgm:pt>
    <dgm:pt modelId="{0E0F38D4-C4CC-4467-82F2-0C9F58A750FF}" type="sibTrans" cxnId="{D08CC076-DDE7-4A2A-8780-C74195313782}">
      <dgm:prSet/>
      <dgm:spPr/>
      <dgm:t>
        <a:bodyPr/>
        <a:lstStyle/>
        <a:p>
          <a:endParaRPr lang="en-GB" sz="700"/>
        </a:p>
      </dgm:t>
    </dgm:pt>
    <dgm:pt modelId="{F5B62AC6-ED53-4976-8B4C-8191E97AB91E}">
      <dgm:prSet custT="1"/>
      <dgm:spPr/>
      <dgm:t>
        <a:bodyPr/>
        <a:lstStyle/>
        <a:p>
          <a:r>
            <a:rPr lang="en-GB" sz="700" dirty="0"/>
            <a:t>Data Protection Officer</a:t>
          </a:r>
        </a:p>
        <a:p>
          <a:r>
            <a:rPr lang="en-GB" sz="700"/>
            <a:t>Mark Arnold</a:t>
          </a:r>
          <a:endParaRPr lang="en-GB" sz="700" dirty="0"/>
        </a:p>
      </dgm:t>
    </dgm:pt>
    <dgm:pt modelId="{DAEA1482-795F-41C9-BEB0-7672A19766BE}" type="parTrans" cxnId="{C2B8FAAF-5680-48B0-8A45-D888BDDF8058}">
      <dgm:prSet/>
      <dgm:spPr/>
      <dgm:t>
        <a:bodyPr/>
        <a:lstStyle/>
        <a:p>
          <a:endParaRPr lang="en-GB" sz="700"/>
        </a:p>
      </dgm:t>
    </dgm:pt>
    <dgm:pt modelId="{4D3A99F1-BA50-4FDF-AE6B-F0D7838AF079}" type="sibTrans" cxnId="{C2B8FAAF-5680-48B0-8A45-D888BDDF8058}">
      <dgm:prSet/>
      <dgm:spPr/>
      <dgm:t>
        <a:bodyPr/>
        <a:lstStyle/>
        <a:p>
          <a:endParaRPr lang="en-GB" sz="700"/>
        </a:p>
      </dgm:t>
    </dgm:pt>
    <dgm:pt modelId="{02FA8131-81C5-45FF-A7E0-7190E5A7D499}">
      <dgm:prSet custT="1"/>
      <dgm:spPr/>
      <dgm:t>
        <a:bodyPr/>
        <a:lstStyle/>
        <a:p>
          <a:r>
            <a:rPr lang="en-GB" sz="700" dirty="0"/>
            <a:t>IG</a:t>
          </a:r>
        </a:p>
      </dgm:t>
    </dgm:pt>
    <dgm:pt modelId="{CF75EE2C-BE2B-424B-81D9-9D5E7BD10717}" type="parTrans" cxnId="{0927374B-1D32-4EA3-A2F1-914BBAE88B4F}">
      <dgm:prSet/>
      <dgm:spPr/>
      <dgm:t>
        <a:bodyPr/>
        <a:lstStyle/>
        <a:p>
          <a:endParaRPr lang="en-GB" sz="700"/>
        </a:p>
      </dgm:t>
    </dgm:pt>
    <dgm:pt modelId="{82DD6B4F-BD43-483D-9688-E2FA9F8BFCF4}" type="sibTrans" cxnId="{0927374B-1D32-4EA3-A2F1-914BBAE88B4F}">
      <dgm:prSet/>
      <dgm:spPr/>
      <dgm:t>
        <a:bodyPr/>
        <a:lstStyle/>
        <a:p>
          <a:endParaRPr lang="en-GB" sz="700"/>
        </a:p>
      </dgm:t>
    </dgm:pt>
    <dgm:pt modelId="{914AEDDA-6F41-4485-B7D4-6EA01C757534}">
      <dgm:prSet custT="1"/>
      <dgm:spPr/>
      <dgm:t>
        <a:bodyPr/>
        <a:lstStyle/>
        <a:p>
          <a:r>
            <a:rPr lang="en-GB" sz="700" dirty="0"/>
            <a:t>BI Architect</a:t>
          </a:r>
        </a:p>
        <a:p>
          <a:r>
            <a:rPr lang="en-GB" sz="700" dirty="0"/>
            <a:t>Martin Mortimore</a:t>
          </a:r>
        </a:p>
      </dgm:t>
    </dgm:pt>
    <dgm:pt modelId="{D9E73EDF-9B83-43BC-881D-B5C19DB6704B}" type="parTrans" cxnId="{47527C6F-EDBC-47CA-A31D-96240FDE224E}">
      <dgm:prSet/>
      <dgm:spPr/>
      <dgm:t>
        <a:bodyPr/>
        <a:lstStyle/>
        <a:p>
          <a:endParaRPr lang="en-GB" sz="700"/>
        </a:p>
      </dgm:t>
    </dgm:pt>
    <dgm:pt modelId="{3463CD4D-3E4A-45A6-9DFC-0D3262194BA1}" type="sibTrans" cxnId="{47527C6F-EDBC-47CA-A31D-96240FDE224E}">
      <dgm:prSet/>
      <dgm:spPr/>
      <dgm:t>
        <a:bodyPr/>
        <a:lstStyle/>
        <a:p>
          <a:endParaRPr lang="en-GB" sz="700"/>
        </a:p>
      </dgm:t>
    </dgm:pt>
    <dgm:pt modelId="{97660E91-0D45-439D-9EE6-2277428ED2C7}">
      <dgm:prSet custT="1"/>
      <dgm:spPr/>
      <dgm:t>
        <a:bodyPr/>
        <a:lstStyle/>
        <a:p>
          <a:r>
            <a:rPr lang="en-GB" sz="700" dirty="0"/>
            <a:t>Development Team</a:t>
          </a:r>
        </a:p>
      </dgm:t>
    </dgm:pt>
    <dgm:pt modelId="{1A87491B-4DA6-4DC2-9EB5-E749124A139B}" type="parTrans" cxnId="{A3637E89-7DAB-4F24-B47F-7286FAA16045}">
      <dgm:prSet/>
      <dgm:spPr/>
      <dgm:t>
        <a:bodyPr/>
        <a:lstStyle/>
        <a:p>
          <a:endParaRPr lang="en-GB" sz="700"/>
        </a:p>
      </dgm:t>
    </dgm:pt>
    <dgm:pt modelId="{B508E789-337C-4D5A-B58F-E2B327502861}" type="sibTrans" cxnId="{A3637E89-7DAB-4F24-B47F-7286FAA16045}">
      <dgm:prSet/>
      <dgm:spPr/>
      <dgm:t>
        <a:bodyPr/>
        <a:lstStyle/>
        <a:p>
          <a:endParaRPr lang="en-GB" sz="700"/>
        </a:p>
      </dgm:t>
    </dgm:pt>
    <dgm:pt modelId="{443DB6C7-F199-4512-BFEA-D4E1E529FEA9}">
      <dgm:prSet custT="1"/>
      <dgm:spPr/>
      <dgm:t>
        <a:bodyPr/>
        <a:lstStyle/>
        <a:p>
          <a:r>
            <a:rPr lang="en-GB" sz="700" dirty="0"/>
            <a:t>Data Warehouse Team</a:t>
          </a:r>
        </a:p>
      </dgm:t>
    </dgm:pt>
    <dgm:pt modelId="{B7CDE7EA-9958-4991-99AB-AF39AC850FD4}" type="parTrans" cxnId="{1ACAE628-8C77-467D-8BF3-26269ECFFE38}">
      <dgm:prSet/>
      <dgm:spPr/>
      <dgm:t>
        <a:bodyPr/>
        <a:lstStyle/>
        <a:p>
          <a:endParaRPr lang="en-GB" sz="700"/>
        </a:p>
      </dgm:t>
    </dgm:pt>
    <dgm:pt modelId="{DD47547E-FB36-41E0-A412-830189A7EC26}" type="sibTrans" cxnId="{1ACAE628-8C77-467D-8BF3-26269ECFFE38}">
      <dgm:prSet/>
      <dgm:spPr/>
      <dgm:t>
        <a:bodyPr/>
        <a:lstStyle/>
        <a:p>
          <a:endParaRPr lang="en-GB" sz="700"/>
        </a:p>
      </dgm:t>
    </dgm:pt>
    <dgm:pt modelId="{E20F7541-078D-48C9-A5B0-640DC94BE175}">
      <dgm:prSet custT="1"/>
      <dgm:spPr/>
      <dgm:t>
        <a:bodyPr/>
        <a:lstStyle/>
        <a:p>
          <a:r>
            <a:rPr lang="en-GB" sz="700" dirty="0"/>
            <a:t>Head of Information</a:t>
          </a:r>
        </a:p>
        <a:p>
          <a:r>
            <a:rPr lang="en-GB" sz="700" dirty="0"/>
            <a:t>Emily Carter</a:t>
          </a:r>
        </a:p>
      </dgm:t>
    </dgm:pt>
    <dgm:pt modelId="{4B7BB638-789B-4DF6-8D92-88D0CAEDB5A0}" type="parTrans" cxnId="{F8B86247-E3E4-4977-88DE-B7EAC4AB0969}">
      <dgm:prSet/>
      <dgm:spPr/>
      <dgm:t>
        <a:bodyPr/>
        <a:lstStyle/>
        <a:p>
          <a:endParaRPr lang="en-GB" sz="700"/>
        </a:p>
      </dgm:t>
    </dgm:pt>
    <dgm:pt modelId="{7E347257-694F-413A-BB06-D86AA608091D}" type="sibTrans" cxnId="{F8B86247-E3E4-4977-88DE-B7EAC4AB0969}">
      <dgm:prSet/>
      <dgm:spPr/>
      <dgm:t>
        <a:bodyPr/>
        <a:lstStyle/>
        <a:p>
          <a:endParaRPr lang="en-GB" sz="700"/>
        </a:p>
      </dgm:t>
    </dgm:pt>
    <dgm:pt modelId="{B49662AD-8A18-4633-8B4D-C3491D5AC20F}">
      <dgm:prSet custT="1"/>
      <dgm:spPr/>
      <dgm:t>
        <a:bodyPr/>
        <a:lstStyle/>
        <a:p>
          <a:r>
            <a:rPr lang="en-GB" sz="700" dirty="0"/>
            <a:t>Information Services</a:t>
          </a:r>
        </a:p>
      </dgm:t>
    </dgm:pt>
    <dgm:pt modelId="{D78A2277-5C38-4900-A951-61F74153624B}" type="parTrans" cxnId="{C65D4823-012F-4A5C-84E2-C3C8CCEAE65C}">
      <dgm:prSet/>
      <dgm:spPr/>
      <dgm:t>
        <a:bodyPr/>
        <a:lstStyle/>
        <a:p>
          <a:endParaRPr lang="en-GB" sz="700"/>
        </a:p>
      </dgm:t>
    </dgm:pt>
    <dgm:pt modelId="{69D41E35-0043-4935-BC7D-47DC1A3A946D}" type="sibTrans" cxnId="{C65D4823-012F-4A5C-84E2-C3C8CCEAE65C}">
      <dgm:prSet/>
      <dgm:spPr/>
      <dgm:t>
        <a:bodyPr/>
        <a:lstStyle/>
        <a:p>
          <a:endParaRPr lang="en-GB" sz="700"/>
        </a:p>
      </dgm:t>
    </dgm:pt>
    <dgm:pt modelId="{1F3665F5-C648-4196-B891-E5F8D9DFAC89}">
      <dgm:prSet custT="1"/>
      <dgm:spPr/>
      <dgm:t>
        <a:bodyPr/>
        <a:lstStyle/>
        <a:p>
          <a:r>
            <a:rPr lang="en-GB" sz="700" dirty="0"/>
            <a:t>Data Quality and Validation</a:t>
          </a:r>
        </a:p>
      </dgm:t>
    </dgm:pt>
    <dgm:pt modelId="{4E368A60-E3B3-45E1-9E79-23853BBD515D}" type="parTrans" cxnId="{7E310FB7-3DA6-491E-BB89-0E11716E2792}">
      <dgm:prSet/>
      <dgm:spPr/>
      <dgm:t>
        <a:bodyPr/>
        <a:lstStyle/>
        <a:p>
          <a:endParaRPr lang="en-GB" sz="700"/>
        </a:p>
      </dgm:t>
    </dgm:pt>
    <dgm:pt modelId="{8E7F7D78-7FCE-429F-B4AD-B3BCAE45DB78}" type="sibTrans" cxnId="{7E310FB7-3DA6-491E-BB89-0E11716E2792}">
      <dgm:prSet/>
      <dgm:spPr/>
      <dgm:t>
        <a:bodyPr/>
        <a:lstStyle/>
        <a:p>
          <a:endParaRPr lang="en-GB" sz="700"/>
        </a:p>
      </dgm:t>
    </dgm:pt>
    <dgm:pt modelId="{3CCEB41D-A17A-465E-A943-16624FE98C24}">
      <dgm:prSet custT="1"/>
      <dgm:spPr/>
      <dgm:t>
        <a:bodyPr/>
        <a:lstStyle/>
        <a:p>
          <a:r>
            <a:rPr lang="en-GB" sz="700" dirty="0"/>
            <a:t>IT Service Manager</a:t>
          </a:r>
        </a:p>
        <a:p>
          <a:r>
            <a:rPr lang="en-GB" sz="700" dirty="0"/>
            <a:t>Andy Scott</a:t>
          </a:r>
        </a:p>
      </dgm:t>
    </dgm:pt>
    <dgm:pt modelId="{146DA7C7-0DE4-4A4C-96A2-B00EDFF47757}" type="parTrans" cxnId="{A4AEE0AB-1C3E-4D3E-9491-D45CBB3C228B}">
      <dgm:prSet/>
      <dgm:spPr/>
      <dgm:t>
        <a:bodyPr/>
        <a:lstStyle/>
        <a:p>
          <a:endParaRPr lang="en-GB" sz="700"/>
        </a:p>
      </dgm:t>
    </dgm:pt>
    <dgm:pt modelId="{12E8C882-E95D-4862-8031-9F0CFB719549}" type="sibTrans" cxnId="{A4AEE0AB-1C3E-4D3E-9491-D45CBB3C228B}">
      <dgm:prSet/>
      <dgm:spPr/>
      <dgm:t>
        <a:bodyPr/>
        <a:lstStyle/>
        <a:p>
          <a:endParaRPr lang="en-GB" sz="700"/>
        </a:p>
      </dgm:t>
    </dgm:pt>
    <dgm:pt modelId="{2FA45E99-1ABC-4BF9-B347-CE2466434183}">
      <dgm:prSet phldrT="[Text]" custT="1"/>
      <dgm:spPr/>
      <dgm:t>
        <a:bodyPr/>
        <a:lstStyle/>
        <a:p>
          <a:r>
            <a:rPr lang="en-GB" sz="700" dirty="0"/>
            <a:t>Desktop Support and IT Stores</a:t>
          </a:r>
        </a:p>
      </dgm:t>
    </dgm:pt>
    <dgm:pt modelId="{92EE0502-EE7A-4586-9A33-186E419EE4FD}" type="parTrans" cxnId="{029858D0-E081-4BBB-AB80-9D5664FD8378}">
      <dgm:prSet/>
      <dgm:spPr/>
      <dgm:t>
        <a:bodyPr/>
        <a:lstStyle/>
        <a:p>
          <a:endParaRPr lang="en-GB" sz="700"/>
        </a:p>
      </dgm:t>
    </dgm:pt>
    <dgm:pt modelId="{6C3497E0-117E-4BE7-B184-ADBDA7F99700}" type="sibTrans" cxnId="{029858D0-E081-4BBB-AB80-9D5664FD8378}">
      <dgm:prSet/>
      <dgm:spPr/>
      <dgm:t>
        <a:bodyPr/>
        <a:lstStyle/>
        <a:p>
          <a:endParaRPr lang="en-GB" sz="700"/>
        </a:p>
      </dgm:t>
    </dgm:pt>
    <dgm:pt modelId="{6F3902F5-592A-4E3E-A51F-9311B199C677}">
      <dgm:prSet phldrT="[Text]" custT="1"/>
      <dgm:spPr/>
      <dgm:t>
        <a:bodyPr/>
        <a:lstStyle/>
        <a:p>
          <a:r>
            <a:rPr lang="en-GB" sz="700" dirty="0"/>
            <a:t>IT Helpdesk</a:t>
          </a:r>
        </a:p>
      </dgm:t>
    </dgm:pt>
    <dgm:pt modelId="{1BC8BD2D-6EE1-4744-9D4A-C1CD03E14BF1}" type="parTrans" cxnId="{82B34591-2B9A-4606-B42D-80D5AA76322C}">
      <dgm:prSet/>
      <dgm:spPr/>
      <dgm:t>
        <a:bodyPr/>
        <a:lstStyle/>
        <a:p>
          <a:endParaRPr lang="en-GB" sz="700"/>
        </a:p>
      </dgm:t>
    </dgm:pt>
    <dgm:pt modelId="{75A2A41F-AB79-46EA-B84C-9F05CF3E8B35}" type="sibTrans" cxnId="{82B34591-2B9A-4606-B42D-80D5AA76322C}">
      <dgm:prSet/>
      <dgm:spPr/>
      <dgm:t>
        <a:bodyPr/>
        <a:lstStyle/>
        <a:p>
          <a:endParaRPr lang="en-GB" sz="700"/>
        </a:p>
      </dgm:t>
    </dgm:pt>
    <dgm:pt modelId="{D43F3D04-6D0C-48F8-AD6F-BDC4CED080F2}">
      <dgm:prSet custT="1"/>
      <dgm:spPr/>
      <dgm:t>
        <a:bodyPr/>
        <a:lstStyle/>
        <a:p>
          <a:r>
            <a:rPr lang="en-GB" sz="700" dirty="0"/>
            <a:t>Health Records and Clinical Coding Manager</a:t>
          </a:r>
        </a:p>
        <a:p>
          <a:r>
            <a:rPr lang="en-GB" sz="700"/>
            <a:t>Sandy Higdon</a:t>
          </a:r>
          <a:endParaRPr lang="en-GB" sz="700" dirty="0"/>
        </a:p>
      </dgm:t>
    </dgm:pt>
    <dgm:pt modelId="{BBA0E24D-D521-4F87-B807-F0B1B27ACA10}" type="parTrans" cxnId="{E8EA94A2-CB75-4089-BD98-D7F735D9CFED}">
      <dgm:prSet/>
      <dgm:spPr/>
      <dgm:t>
        <a:bodyPr/>
        <a:lstStyle/>
        <a:p>
          <a:endParaRPr lang="en-GB"/>
        </a:p>
      </dgm:t>
    </dgm:pt>
    <dgm:pt modelId="{423088BB-1985-45ED-B2FC-0E34923A5BCD}" type="sibTrans" cxnId="{E8EA94A2-CB75-4089-BD98-D7F735D9CFED}">
      <dgm:prSet/>
      <dgm:spPr/>
      <dgm:t>
        <a:bodyPr/>
        <a:lstStyle/>
        <a:p>
          <a:endParaRPr lang="en-GB"/>
        </a:p>
      </dgm:t>
    </dgm:pt>
    <dgm:pt modelId="{CB6A8A3A-05B6-4091-A6B3-806D4B4C57E0}">
      <dgm:prSet custT="1"/>
      <dgm:spPr/>
      <dgm:t>
        <a:bodyPr/>
        <a:lstStyle/>
        <a:p>
          <a:r>
            <a:rPr lang="en-GB" sz="700" dirty="0"/>
            <a:t>Medical Records</a:t>
          </a:r>
        </a:p>
      </dgm:t>
    </dgm:pt>
    <dgm:pt modelId="{36FDAD92-950F-429B-B64A-12BCA02363CB}" type="parTrans" cxnId="{A29DC123-AF5A-48BD-909D-5E9E684BDFFB}">
      <dgm:prSet/>
      <dgm:spPr/>
      <dgm:t>
        <a:bodyPr/>
        <a:lstStyle/>
        <a:p>
          <a:endParaRPr lang="en-GB"/>
        </a:p>
      </dgm:t>
    </dgm:pt>
    <dgm:pt modelId="{52324515-22BF-48FC-B708-907A88F83682}" type="sibTrans" cxnId="{A29DC123-AF5A-48BD-909D-5E9E684BDFFB}">
      <dgm:prSet/>
      <dgm:spPr/>
      <dgm:t>
        <a:bodyPr/>
        <a:lstStyle/>
        <a:p>
          <a:endParaRPr lang="en-GB"/>
        </a:p>
      </dgm:t>
    </dgm:pt>
    <dgm:pt modelId="{D8120A65-CBC0-4C4B-A31D-C9800FA07EB9}">
      <dgm:prSet custT="1"/>
      <dgm:spPr/>
      <dgm:t>
        <a:bodyPr/>
        <a:lstStyle/>
        <a:p>
          <a:r>
            <a:rPr lang="en-GB" sz="700" dirty="0"/>
            <a:t>Clinical Coding</a:t>
          </a:r>
        </a:p>
      </dgm:t>
    </dgm:pt>
    <dgm:pt modelId="{CEC76A2C-FE62-4495-9837-5540B229A8B8}" type="parTrans" cxnId="{28FC5B7B-B900-4066-A25E-E727D0F5FA79}">
      <dgm:prSet/>
      <dgm:spPr/>
      <dgm:t>
        <a:bodyPr/>
        <a:lstStyle/>
        <a:p>
          <a:endParaRPr lang="en-GB"/>
        </a:p>
      </dgm:t>
    </dgm:pt>
    <dgm:pt modelId="{6D95A316-B7B2-43FA-A6A3-C3C62235CF08}" type="sibTrans" cxnId="{28FC5B7B-B900-4066-A25E-E727D0F5FA79}">
      <dgm:prSet/>
      <dgm:spPr/>
      <dgm:t>
        <a:bodyPr/>
        <a:lstStyle/>
        <a:p>
          <a:endParaRPr lang="en-GB"/>
        </a:p>
      </dgm:t>
    </dgm:pt>
    <dgm:pt modelId="{473736E2-3CDE-457C-8B3B-5AF36F9A0E4D}" type="pres">
      <dgm:prSet presAssocID="{F8799256-2F16-47E6-B331-6BC00E39CBA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68DE3F8-6B48-45CA-BE2E-C9BCB60B39A7}" type="pres">
      <dgm:prSet presAssocID="{BB8EB6C6-2B93-4B2A-82FF-EB829929F5A7}" presName="hierRoot1" presStyleCnt="0">
        <dgm:presLayoutVars>
          <dgm:hierBranch val="init"/>
        </dgm:presLayoutVars>
      </dgm:prSet>
      <dgm:spPr/>
    </dgm:pt>
    <dgm:pt modelId="{9B2CE345-0AFC-406C-86DE-B75A506704F7}" type="pres">
      <dgm:prSet presAssocID="{BB8EB6C6-2B93-4B2A-82FF-EB829929F5A7}" presName="rootComposite1" presStyleCnt="0"/>
      <dgm:spPr/>
    </dgm:pt>
    <dgm:pt modelId="{04D8088C-BECC-458C-A416-E4BFFC9D8AE4}" type="pres">
      <dgm:prSet presAssocID="{BB8EB6C6-2B93-4B2A-82FF-EB829929F5A7}" presName="rootText1" presStyleLbl="node0" presStyleIdx="0" presStyleCnt="1">
        <dgm:presLayoutVars>
          <dgm:chPref val="3"/>
        </dgm:presLayoutVars>
      </dgm:prSet>
      <dgm:spPr/>
    </dgm:pt>
    <dgm:pt modelId="{C0B6CEFE-8457-4298-A777-CEC35EF269FD}" type="pres">
      <dgm:prSet presAssocID="{BB8EB6C6-2B93-4B2A-82FF-EB829929F5A7}" presName="rootConnector1" presStyleLbl="node1" presStyleIdx="0" presStyleCnt="0"/>
      <dgm:spPr/>
    </dgm:pt>
    <dgm:pt modelId="{D74B4BD4-C2B1-4401-903C-ED3E0FD9940D}" type="pres">
      <dgm:prSet presAssocID="{BB8EB6C6-2B93-4B2A-82FF-EB829929F5A7}" presName="hierChild2" presStyleCnt="0"/>
      <dgm:spPr/>
    </dgm:pt>
    <dgm:pt modelId="{0B71503C-F4E8-43FF-96A6-C2BE110F06F4}" type="pres">
      <dgm:prSet presAssocID="{DFF90C9E-8082-4B2D-9EA0-C3518B7E9B57}" presName="Name37" presStyleLbl="parChTrans1D2" presStyleIdx="0" presStyleCnt="8"/>
      <dgm:spPr/>
    </dgm:pt>
    <dgm:pt modelId="{301075B2-3C98-43FD-9EE1-01BBCFD9AA04}" type="pres">
      <dgm:prSet presAssocID="{3915DB36-C4B4-44CE-BDC3-F8E10C78649F}" presName="hierRoot2" presStyleCnt="0">
        <dgm:presLayoutVars>
          <dgm:hierBranch val="init"/>
        </dgm:presLayoutVars>
      </dgm:prSet>
      <dgm:spPr/>
    </dgm:pt>
    <dgm:pt modelId="{43AF7BA7-D2A7-439D-8E21-B66FF4DF48DB}" type="pres">
      <dgm:prSet presAssocID="{3915DB36-C4B4-44CE-BDC3-F8E10C78649F}" presName="rootComposite" presStyleCnt="0"/>
      <dgm:spPr/>
    </dgm:pt>
    <dgm:pt modelId="{18C073E1-CB1B-49A3-9544-CFE6ADA00120}" type="pres">
      <dgm:prSet presAssocID="{3915DB36-C4B4-44CE-BDC3-F8E10C78649F}" presName="rootText" presStyleLbl="node2" presStyleIdx="0" presStyleCnt="8" custScaleX="57862" custScaleY="58120" custLinFactNeighborX="698">
        <dgm:presLayoutVars>
          <dgm:chPref val="3"/>
        </dgm:presLayoutVars>
      </dgm:prSet>
      <dgm:spPr/>
    </dgm:pt>
    <dgm:pt modelId="{640CC849-EC32-4EAD-845B-14AD63A76A00}" type="pres">
      <dgm:prSet presAssocID="{3915DB36-C4B4-44CE-BDC3-F8E10C78649F}" presName="rootConnector" presStyleLbl="node2" presStyleIdx="0" presStyleCnt="8"/>
      <dgm:spPr/>
    </dgm:pt>
    <dgm:pt modelId="{45BA82AA-29B8-413B-99C6-3886585CE7AD}" type="pres">
      <dgm:prSet presAssocID="{3915DB36-C4B4-44CE-BDC3-F8E10C78649F}" presName="hierChild4" presStyleCnt="0"/>
      <dgm:spPr/>
    </dgm:pt>
    <dgm:pt modelId="{B472D5CE-9F11-43A3-91A4-7B85C7732C51}" type="pres">
      <dgm:prSet presAssocID="{3E731EEC-E464-402D-97FE-392C4C08F7AB}" presName="Name37" presStyleLbl="parChTrans1D3" presStyleIdx="0" presStyleCnt="16"/>
      <dgm:spPr/>
    </dgm:pt>
    <dgm:pt modelId="{43AFE1E2-BEAA-4A5B-8D45-D105179705AF}" type="pres">
      <dgm:prSet presAssocID="{06AB8941-59EC-49C0-90A8-A10FCFF42661}" presName="hierRoot2" presStyleCnt="0">
        <dgm:presLayoutVars>
          <dgm:hierBranch val="init"/>
        </dgm:presLayoutVars>
      </dgm:prSet>
      <dgm:spPr/>
    </dgm:pt>
    <dgm:pt modelId="{02A0E065-95AA-4015-8A22-B63D62B9082C}" type="pres">
      <dgm:prSet presAssocID="{06AB8941-59EC-49C0-90A8-A10FCFF42661}" presName="rootComposite" presStyleCnt="0"/>
      <dgm:spPr/>
    </dgm:pt>
    <dgm:pt modelId="{0C8DDBE2-6493-4EF6-8D8A-BD0E9DBAEC3C}" type="pres">
      <dgm:prSet presAssocID="{06AB8941-59EC-49C0-90A8-A10FCFF42661}" presName="rootText" presStyleLbl="node3" presStyleIdx="0" presStyleCnt="16" custScaleX="57862" custScaleY="58120" custLinFactNeighborX="6123">
        <dgm:presLayoutVars>
          <dgm:chPref val="3"/>
        </dgm:presLayoutVars>
      </dgm:prSet>
      <dgm:spPr/>
    </dgm:pt>
    <dgm:pt modelId="{390B3A5F-2EBE-46C6-B9A6-07C9709E8FC1}" type="pres">
      <dgm:prSet presAssocID="{06AB8941-59EC-49C0-90A8-A10FCFF42661}" presName="rootConnector" presStyleLbl="node3" presStyleIdx="0" presStyleCnt="16"/>
      <dgm:spPr/>
    </dgm:pt>
    <dgm:pt modelId="{6C7EE62E-6881-41FD-B2EF-29A81D15E768}" type="pres">
      <dgm:prSet presAssocID="{06AB8941-59EC-49C0-90A8-A10FCFF42661}" presName="hierChild4" presStyleCnt="0"/>
      <dgm:spPr/>
    </dgm:pt>
    <dgm:pt modelId="{BC37228A-3DF7-487B-AA32-EB2CC23974BB}" type="pres">
      <dgm:prSet presAssocID="{BB7355FC-72DE-45C8-B56E-722A944DEB83}" presName="Name37" presStyleLbl="parChTrans1D4" presStyleIdx="0" presStyleCnt="8"/>
      <dgm:spPr/>
    </dgm:pt>
    <dgm:pt modelId="{588082AE-9FA8-424E-AD90-7BBDF46A02A3}" type="pres">
      <dgm:prSet presAssocID="{A15DA5FA-DBEC-4C57-B226-2AF067D52D73}" presName="hierRoot2" presStyleCnt="0">
        <dgm:presLayoutVars>
          <dgm:hierBranch val="init"/>
        </dgm:presLayoutVars>
      </dgm:prSet>
      <dgm:spPr/>
    </dgm:pt>
    <dgm:pt modelId="{70251751-89F0-4E1D-88A4-6B62E48614E5}" type="pres">
      <dgm:prSet presAssocID="{A15DA5FA-DBEC-4C57-B226-2AF067D52D73}" presName="rootComposite" presStyleCnt="0"/>
      <dgm:spPr/>
    </dgm:pt>
    <dgm:pt modelId="{3DABE642-F976-4C4C-AACB-87789D719274}" type="pres">
      <dgm:prSet presAssocID="{A15DA5FA-DBEC-4C57-B226-2AF067D52D73}" presName="rootText" presStyleLbl="node4" presStyleIdx="0" presStyleCnt="8" custScaleX="57862" custScaleY="58120" custLinFactNeighborX="3388" custLinFactNeighborY="1072">
        <dgm:presLayoutVars>
          <dgm:chPref val="3"/>
        </dgm:presLayoutVars>
      </dgm:prSet>
      <dgm:spPr/>
    </dgm:pt>
    <dgm:pt modelId="{7A4B72A0-AB08-42DD-8F88-518BC0E79BEF}" type="pres">
      <dgm:prSet presAssocID="{A15DA5FA-DBEC-4C57-B226-2AF067D52D73}" presName="rootConnector" presStyleLbl="node4" presStyleIdx="0" presStyleCnt="8"/>
      <dgm:spPr/>
    </dgm:pt>
    <dgm:pt modelId="{C00B919F-C775-495D-9404-37022B18B0EF}" type="pres">
      <dgm:prSet presAssocID="{A15DA5FA-DBEC-4C57-B226-2AF067D52D73}" presName="hierChild4" presStyleCnt="0"/>
      <dgm:spPr/>
    </dgm:pt>
    <dgm:pt modelId="{BD4B4B28-7B7C-4E0B-8B8E-5DEF4949F669}" type="pres">
      <dgm:prSet presAssocID="{A15DA5FA-DBEC-4C57-B226-2AF067D52D73}" presName="hierChild5" presStyleCnt="0"/>
      <dgm:spPr/>
    </dgm:pt>
    <dgm:pt modelId="{717C7AEB-9BA1-47A8-8097-A44E1F815035}" type="pres">
      <dgm:prSet presAssocID="{F5465074-8F24-462D-93DD-AD66E1257B61}" presName="Name37" presStyleLbl="parChTrans1D4" presStyleIdx="1" presStyleCnt="8"/>
      <dgm:spPr/>
    </dgm:pt>
    <dgm:pt modelId="{D62A5F5A-CE59-4C47-93DD-DE68913C46CF}" type="pres">
      <dgm:prSet presAssocID="{28E574AC-5DD2-44FA-8853-C1884622C286}" presName="hierRoot2" presStyleCnt="0">
        <dgm:presLayoutVars>
          <dgm:hierBranch val="init"/>
        </dgm:presLayoutVars>
      </dgm:prSet>
      <dgm:spPr/>
    </dgm:pt>
    <dgm:pt modelId="{0F2869B7-D513-461D-8D76-7579B71B9D81}" type="pres">
      <dgm:prSet presAssocID="{28E574AC-5DD2-44FA-8853-C1884622C286}" presName="rootComposite" presStyleCnt="0"/>
      <dgm:spPr/>
    </dgm:pt>
    <dgm:pt modelId="{FEFBBC32-CF98-4273-B3A0-48772BCB189B}" type="pres">
      <dgm:prSet presAssocID="{28E574AC-5DD2-44FA-8853-C1884622C286}" presName="rootText" presStyleLbl="node4" presStyleIdx="1" presStyleCnt="8" custScaleX="57862" custScaleY="58120" custLinFactNeighborX="2333">
        <dgm:presLayoutVars>
          <dgm:chPref val="3"/>
        </dgm:presLayoutVars>
      </dgm:prSet>
      <dgm:spPr/>
    </dgm:pt>
    <dgm:pt modelId="{A5C28935-B88D-447D-9D82-B8B18572E46A}" type="pres">
      <dgm:prSet presAssocID="{28E574AC-5DD2-44FA-8853-C1884622C286}" presName="rootConnector" presStyleLbl="node4" presStyleIdx="1" presStyleCnt="8"/>
      <dgm:spPr/>
    </dgm:pt>
    <dgm:pt modelId="{1FBF8DFB-2313-4E7A-988A-7A0461C1CC44}" type="pres">
      <dgm:prSet presAssocID="{28E574AC-5DD2-44FA-8853-C1884622C286}" presName="hierChild4" presStyleCnt="0"/>
      <dgm:spPr/>
    </dgm:pt>
    <dgm:pt modelId="{56633482-6DEE-46C2-8C3D-642A62CDC4E9}" type="pres">
      <dgm:prSet presAssocID="{28E574AC-5DD2-44FA-8853-C1884622C286}" presName="hierChild5" presStyleCnt="0"/>
      <dgm:spPr/>
    </dgm:pt>
    <dgm:pt modelId="{C2786BB2-4BEA-4BB3-BE48-87B8D6BF4F80}" type="pres">
      <dgm:prSet presAssocID="{C1A39ACC-F69A-47B5-B022-FCB71A504F98}" presName="Name37" presStyleLbl="parChTrans1D4" presStyleIdx="2" presStyleCnt="8"/>
      <dgm:spPr/>
    </dgm:pt>
    <dgm:pt modelId="{8A9F9738-E819-4DD7-90B4-171A4FB6F8B9}" type="pres">
      <dgm:prSet presAssocID="{59E4AFA7-B8B2-4464-8D1B-0900560D5183}" presName="hierRoot2" presStyleCnt="0">
        <dgm:presLayoutVars>
          <dgm:hierBranch val="init"/>
        </dgm:presLayoutVars>
      </dgm:prSet>
      <dgm:spPr/>
    </dgm:pt>
    <dgm:pt modelId="{0DCB8814-889E-411D-9533-5B30120DB292}" type="pres">
      <dgm:prSet presAssocID="{59E4AFA7-B8B2-4464-8D1B-0900560D5183}" presName="rootComposite" presStyleCnt="0"/>
      <dgm:spPr/>
    </dgm:pt>
    <dgm:pt modelId="{E2A0EBCB-6641-43F1-8219-3EBB8543BC90}" type="pres">
      <dgm:prSet presAssocID="{59E4AFA7-B8B2-4464-8D1B-0900560D5183}" presName="rootText" presStyleLbl="node4" presStyleIdx="2" presStyleCnt="8" custScaleX="57862" custScaleY="58120" custLinFactNeighborX="2333">
        <dgm:presLayoutVars>
          <dgm:chPref val="3"/>
        </dgm:presLayoutVars>
      </dgm:prSet>
      <dgm:spPr/>
    </dgm:pt>
    <dgm:pt modelId="{B1AF3251-054A-4CC8-B56F-B001862BFEBA}" type="pres">
      <dgm:prSet presAssocID="{59E4AFA7-B8B2-4464-8D1B-0900560D5183}" presName="rootConnector" presStyleLbl="node4" presStyleIdx="2" presStyleCnt="8"/>
      <dgm:spPr/>
    </dgm:pt>
    <dgm:pt modelId="{F3F60C1F-B33A-44BB-9634-10CDA115A521}" type="pres">
      <dgm:prSet presAssocID="{59E4AFA7-B8B2-4464-8D1B-0900560D5183}" presName="hierChild4" presStyleCnt="0"/>
      <dgm:spPr/>
    </dgm:pt>
    <dgm:pt modelId="{653E5F44-379F-4688-9E60-56279CA937F8}" type="pres">
      <dgm:prSet presAssocID="{59E4AFA7-B8B2-4464-8D1B-0900560D5183}" presName="hierChild5" presStyleCnt="0"/>
      <dgm:spPr/>
    </dgm:pt>
    <dgm:pt modelId="{6338C799-5A68-4345-BAF1-F657CB26887F}" type="pres">
      <dgm:prSet presAssocID="{BAEC4DF0-F9BD-4AFB-9872-FE8A2E373E0E}" presName="Name37" presStyleLbl="parChTrans1D4" presStyleIdx="3" presStyleCnt="8"/>
      <dgm:spPr/>
    </dgm:pt>
    <dgm:pt modelId="{6E3F6301-1AAE-418A-8BEC-6ECE0C40434C}" type="pres">
      <dgm:prSet presAssocID="{556802DB-EF6E-4B75-BB78-A38D4E636620}" presName="hierRoot2" presStyleCnt="0">
        <dgm:presLayoutVars>
          <dgm:hierBranch val="init"/>
        </dgm:presLayoutVars>
      </dgm:prSet>
      <dgm:spPr/>
    </dgm:pt>
    <dgm:pt modelId="{ED5A2D64-036D-4DBA-A9BE-54236F7CD709}" type="pres">
      <dgm:prSet presAssocID="{556802DB-EF6E-4B75-BB78-A38D4E636620}" presName="rootComposite" presStyleCnt="0"/>
      <dgm:spPr/>
    </dgm:pt>
    <dgm:pt modelId="{C09D0717-82D1-46BD-84F1-4150D71FD0B8}" type="pres">
      <dgm:prSet presAssocID="{556802DB-EF6E-4B75-BB78-A38D4E636620}" presName="rootText" presStyleLbl="node4" presStyleIdx="3" presStyleCnt="8" custScaleX="57862" custScaleY="58120" custLinFactNeighborX="2333">
        <dgm:presLayoutVars>
          <dgm:chPref val="3"/>
        </dgm:presLayoutVars>
      </dgm:prSet>
      <dgm:spPr/>
    </dgm:pt>
    <dgm:pt modelId="{C0789F96-6912-4361-832C-E9353E325C4F}" type="pres">
      <dgm:prSet presAssocID="{556802DB-EF6E-4B75-BB78-A38D4E636620}" presName="rootConnector" presStyleLbl="node4" presStyleIdx="3" presStyleCnt="8"/>
      <dgm:spPr/>
    </dgm:pt>
    <dgm:pt modelId="{D16C9314-6FD9-4445-8FF7-459422F048BE}" type="pres">
      <dgm:prSet presAssocID="{556802DB-EF6E-4B75-BB78-A38D4E636620}" presName="hierChild4" presStyleCnt="0"/>
      <dgm:spPr/>
    </dgm:pt>
    <dgm:pt modelId="{4D34EE47-B672-4AF9-9E25-E65071D5A2ED}" type="pres">
      <dgm:prSet presAssocID="{556802DB-EF6E-4B75-BB78-A38D4E636620}" presName="hierChild5" presStyleCnt="0"/>
      <dgm:spPr/>
    </dgm:pt>
    <dgm:pt modelId="{DB833079-0A1C-4D32-BB85-45684A9CDF18}" type="pres">
      <dgm:prSet presAssocID="{06AB8941-59EC-49C0-90A8-A10FCFF42661}" presName="hierChild5" presStyleCnt="0"/>
      <dgm:spPr/>
    </dgm:pt>
    <dgm:pt modelId="{95B952C5-14A8-49CE-917A-571A56A7B15D}" type="pres">
      <dgm:prSet presAssocID="{4B4FF3B2-E420-4ED0-8E1C-D0E4370F6FDE}" presName="Name37" presStyleLbl="parChTrans1D3" presStyleIdx="1" presStyleCnt="16"/>
      <dgm:spPr/>
    </dgm:pt>
    <dgm:pt modelId="{3E1554F4-DD90-49FC-A290-6D597BCA4930}" type="pres">
      <dgm:prSet presAssocID="{273F26A6-B277-46A1-9B21-F736E57DC658}" presName="hierRoot2" presStyleCnt="0">
        <dgm:presLayoutVars>
          <dgm:hierBranch val="init"/>
        </dgm:presLayoutVars>
      </dgm:prSet>
      <dgm:spPr/>
    </dgm:pt>
    <dgm:pt modelId="{1252EDBE-95D9-4911-AED5-212EE80DC866}" type="pres">
      <dgm:prSet presAssocID="{273F26A6-B277-46A1-9B21-F736E57DC658}" presName="rootComposite" presStyleCnt="0"/>
      <dgm:spPr/>
    </dgm:pt>
    <dgm:pt modelId="{50BAFF65-B237-40AC-9E61-756DFB237AEF}" type="pres">
      <dgm:prSet presAssocID="{273F26A6-B277-46A1-9B21-F736E57DC658}" presName="rootText" presStyleLbl="node3" presStyleIdx="1" presStyleCnt="16" custScaleX="57862" custScaleY="58120" custLinFactNeighborX="-6561">
        <dgm:presLayoutVars>
          <dgm:chPref val="3"/>
        </dgm:presLayoutVars>
      </dgm:prSet>
      <dgm:spPr/>
    </dgm:pt>
    <dgm:pt modelId="{FE9C430C-84CF-4A02-99A0-F0E4BFFB86D9}" type="pres">
      <dgm:prSet presAssocID="{273F26A6-B277-46A1-9B21-F736E57DC658}" presName="rootConnector" presStyleLbl="node3" presStyleIdx="1" presStyleCnt="16"/>
      <dgm:spPr/>
    </dgm:pt>
    <dgm:pt modelId="{651324A4-25A9-47E0-AC37-68A807B39FE3}" type="pres">
      <dgm:prSet presAssocID="{273F26A6-B277-46A1-9B21-F736E57DC658}" presName="hierChild4" presStyleCnt="0"/>
      <dgm:spPr/>
    </dgm:pt>
    <dgm:pt modelId="{9FC86AFC-98AB-4CDC-8995-F6205714C11B}" type="pres">
      <dgm:prSet presAssocID="{7ECBE849-2A24-4683-BE67-A41DAD6E2A3E}" presName="Name37" presStyleLbl="parChTrans1D4" presStyleIdx="4" presStyleCnt="8"/>
      <dgm:spPr/>
    </dgm:pt>
    <dgm:pt modelId="{B1D286BC-0318-4AE5-9286-B7D6CB6F086C}" type="pres">
      <dgm:prSet presAssocID="{8678B95B-F769-4324-A809-01628EBA69B7}" presName="hierRoot2" presStyleCnt="0">
        <dgm:presLayoutVars>
          <dgm:hierBranch val="init"/>
        </dgm:presLayoutVars>
      </dgm:prSet>
      <dgm:spPr/>
    </dgm:pt>
    <dgm:pt modelId="{9C872762-1D4C-4412-9446-638A6CD6F4CD}" type="pres">
      <dgm:prSet presAssocID="{8678B95B-F769-4324-A809-01628EBA69B7}" presName="rootComposite" presStyleCnt="0"/>
      <dgm:spPr/>
    </dgm:pt>
    <dgm:pt modelId="{72605E92-9873-40BB-B2D2-10ADCF12FB2F}" type="pres">
      <dgm:prSet presAssocID="{8678B95B-F769-4324-A809-01628EBA69B7}" presName="rootText" presStyleLbl="node4" presStyleIdx="4" presStyleCnt="8" custScaleX="57862" custScaleY="58120" custLinFactNeighborX="-6561">
        <dgm:presLayoutVars>
          <dgm:chPref val="3"/>
        </dgm:presLayoutVars>
      </dgm:prSet>
      <dgm:spPr/>
    </dgm:pt>
    <dgm:pt modelId="{95927ECD-78D3-4027-828F-21166A003039}" type="pres">
      <dgm:prSet presAssocID="{8678B95B-F769-4324-A809-01628EBA69B7}" presName="rootConnector" presStyleLbl="node4" presStyleIdx="4" presStyleCnt="8"/>
      <dgm:spPr/>
    </dgm:pt>
    <dgm:pt modelId="{F2CF54CA-D193-40F9-9E63-72ABB7993525}" type="pres">
      <dgm:prSet presAssocID="{8678B95B-F769-4324-A809-01628EBA69B7}" presName="hierChild4" presStyleCnt="0"/>
      <dgm:spPr/>
    </dgm:pt>
    <dgm:pt modelId="{0775112E-EDE8-4638-84B8-73FB3A7D59F6}" type="pres">
      <dgm:prSet presAssocID="{8678B95B-F769-4324-A809-01628EBA69B7}" presName="hierChild5" presStyleCnt="0"/>
      <dgm:spPr/>
    </dgm:pt>
    <dgm:pt modelId="{2EB72E71-BDD2-4CFF-9315-27CA09596A0A}" type="pres">
      <dgm:prSet presAssocID="{85C9BC81-7276-4D42-8BA5-D90E824D483B}" presName="Name37" presStyleLbl="parChTrans1D4" presStyleIdx="5" presStyleCnt="8"/>
      <dgm:spPr/>
    </dgm:pt>
    <dgm:pt modelId="{BC8DD6C2-244E-403B-8469-FB7B378FDB1B}" type="pres">
      <dgm:prSet presAssocID="{F42E4F17-4F7A-473A-BA34-2D80F12A2764}" presName="hierRoot2" presStyleCnt="0">
        <dgm:presLayoutVars>
          <dgm:hierBranch val="init"/>
        </dgm:presLayoutVars>
      </dgm:prSet>
      <dgm:spPr/>
    </dgm:pt>
    <dgm:pt modelId="{A48D820E-3E85-469F-B412-425E5DE0C099}" type="pres">
      <dgm:prSet presAssocID="{F42E4F17-4F7A-473A-BA34-2D80F12A2764}" presName="rootComposite" presStyleCnt="0"/>
      <dgm:spPr/>
    </dgm:pt>
    <dgm:pt modelId="{63C9C61B-6EA1-4150-A3C4-4549F2943D31}" type="pres">
      <dgm:prSet presAssocID="{F42E4F17-4F7A-473A-BA34-2D80F12A2764}" presName="rootText" presStyleLbl="node4" presStyleIdx="5" presStyleCnt="8" custScaleX="57862" custScaleY="58120" custLinFactNeighborX="-4926">
        <dgm:presLayoutVars>
          <dgm:chPref val="3"/>
        </dgm:presLayoutVars>
      </dgm:prSet>
      <dgm:spPr/>
    </dgm:pt>
    <dgm:pt modelId="{CD25CDA5-99E1-45A9-A259-930AC0C4A0CD}" type="pres">
      <dgm:prSet presAssocID="{F42E4F17-4F7A-473A-BA34-2D80F12A2764}" presName="rootConnector" presStyleLbl="node4" presStyleIdx="5" presStyleCnt="8"/>
      <dgm:spPr/>
    </dgm:pt>
    <dgm:pt modelId="{CCAFD14C-ECB6-4D3E-A34B-1D87D2E6114E}" type="pres">
      <dgm:prSet presAssocID="{F42E4F17-4F7A-473A-BA34-2D80F12A2764}" presName="hierChild4" presStyleCnt="0"/>
      <dgm:spPr/>
    </dgm:pt>
    <dgm:pt modelId="{A5BAC11F-C945-4CBB-9329-A33A70235310}" type="pres">
      <dgm:prSet presAssocID="{F42E4F17-4F7A-473A-BA34-2D80F12A2764}" presName="hierChild5" presStyleCnt="0"/>
      <dgm:spPr/>
    </dgm:pt>
    <dgm:pt modelId="{02B5E81C-2DD4-4C1E-9FF5-72974F65F8FB}" type="pres">
      <dgm:prSet presAssocID="{273F26A6-B277-46A1-9B21-F736E57DC658}" presName="hierChild5" presStyleCnt="0"/>
      <dgm:spPr/>
    </dgm:pt>
    <dgm:pt modelId="{76DBE8A8-CF96-4183-828A-F26FDA05DE1D}" type="pres">
      <dgm:prSet presAssocID="{480244A6-B9C5-4E60-924B-FC2919E8D455}" presName="Name37" presStyleLbl="parChTrans1D3" presStyleIdx="2" presStyleCnt="16"/>
      <dgm:spPr/>
    </dgm:pt>
    <dgm:pt modelId="{374B5541-A0FE-483F-8D02-4A24BBCC9DB5}" type="pres">
      <dgm:prSet presAssocID="{605719A4-A65D-4839-BAC0-30A604DFB33F}" presName="hierRoot2" presStyleCnt="0">
        <dgm:presLayoutVars>
          <dgm:hierBranch val="init"/>
        </dgm:presLayoutVars>
      </dgm:prSet>
      <dgm:spPr/>
    </dgm:pt>
    <dgm:pt modelId="{E6E6A637-1509-4501-9D51-06F9774DF06C}" type="pres">
      <dgm:prSet presAssocID="{605719A4-A65D-4839-BAC0-30A604DFB33F}" presName="rootComposite" presStyleCnt="0"/>
      <dgm:spPr/>
    </dgm:pt>
    <dgm:pt modelId="{4921B3BE-2C77-47DA-BF94-B6CDE1AFB53C}" type="pres">
      <dgm:prSet presAssocID="{605719A4-A65D-4839-BAC0-30A604DFB33F}" presName="rootText" presStyleLbl="node3" presStyleIdx="2" presStyleCnt="16" custScaleX="57862" custScaleY="58120" custLinFactNeighborX="-14565">
        <dgm:presLayoutVars>
          <dgm:chPref val="3"/>
        </dgm:presLayoutVars>
      </dgm:prSet>
      <dgm:spPr/>
    </dgm:pt>
    <dgm:pt modelId="{8B143D6E-346A-4502-A56F-BA49BA781C6C}" type="pres">
      <dgm:prSet presAssocID="{605719A4-A65D-4839-BAC0-30A604DFB33F}" presName="rootConnector" presStyleLbl="node3" presStyleIdx="2" presStyleCnt="16"/>
      <dgm:spPr/>
    </dgm:pt>
    <dgm:pt modelId="{BFB466BA-EC9C-4674-9E58-5BADF1BD1458}" type="pres">
      <dgm:prSet presAssocID="{605719A4-A65D-4839-BAC0-30A604DFB33F}" presName="hierChild4" presStyleCnt="0"/>
      <dgm:spPr/>
    </dgm:pt>
    <dgm:pt modelId="{7C3E4E03-3FC4-40E3-BB6B-376CB1CB4967}" type="pres">
      <dgm:prSet presAssocID="{834CDA24-BDF3-4698-A7BA-E2C79E3521F5}" presName="Name37" presStyleLbl="parChTrans1D4" presStyleIdx="6" presStyleCnt="8"/>
      <dgm:spPr/>
    </dgm:pt>
    <dgm:pt modelId="{69BB69B6-5F42-4D79-BB58-DD6D7E4C6AB1}" type="pres">
      <dgm:prSet presAssocID="{0A1486AE-F50C-4C60-BBB2-E00B361DC466}" presName="hierRoot2" presStyleCnt="0">
        <dgm:presLayoutVars>
          <dgm:hierBranch val="init"/>
        </dgm:presLayoutVars>
      </dgm:prSet>
      <dgm:spPr/>
    </dgm:pt>
    <dgm:pt modelId="{1CF19347-238D-4257-855D-F415420BB508}" type="pres">
      <dgm:prSet presAssocID="{0A1486AE-F50C-4C60-BBB2-E00B361DC466}" presName="rootComposite" presStyleCnt="0"/>
      <dgm:spPr/>
    </dgm:pt>
    <dgm:pt modelId="{742C5F0E-CAB4-46FC-BB34-B6369849C4C0}" type="pres">
      <dgm:prSet presAssocID="{0A1486AE-F50C-4C60-BBB2-E00B361DC466}" presName="rootText" presStyleLbl="node4" presStyleIdx="6" presStyleCnt="8" custScaleX="57862" custScaleY="58120" custLinFactNeighborX="-14565">
        <dgm:presLayoutVars>
          <dgm:chPref val="3"/>
        </dgm:presLayoutVars>
      </dgm:prSet>
      <dgm:spPr/>
    </dgm:pt>
    <dgm:pt modelId="{65A7D46F-7CF0-41D1-B1D6-48137268A3A3}" type="pres">
      <dgm:prSet presAssocID="{0A1486AE-F50C-4C60-BBB2-E00B361DC466}" presName="rootConnector" presStyleLbl="node4" presStyleIdx="6" presStyleCnt="8"/>
      <dgm:spPr/>
    </dgm:pt>
    <dgm:pt modelId="{3CFCD841-9BBD-4506-9DCB-B693E30A2ADF}" type="pres">
      <dgm:prSet presAssocID="{0A1486AE-F50C-4C60-BBB2-E00B361DC466}" presName="hierChild4" presStyleCnt="0"/>
      <dgm:spPr/>
    </dgm:pt>
    <dgm:pt modelId="{3695CE4C-8F63-4D7D-9734-1CC65F96DD9C}" type="pres">
      <dgm:prSet presAssocID="{0A1486AE-F50C-4C60-BBB2-E00B361DC466}" presName="hierChild5" presStyleCnt="0"/>
      <dgm:spPr/>
    </dgm:pt>
    <dgm:pt modelId="{B06CB21A-1ACB-4684-8746-8A29AD5FDDF1}" type="pres">
      <dgm:prSet presAssocID="{45779A23-10DA-415D-A6FB-2549F90F81A1}" presName="Name37" presStyleLbl="parChTrans1D4" presStyleIdx="7" presStyleCnt="8"/>
      <dgm:spPr/>
    </dgm:pt>
    <dgm:pt modelId="{5E9233FB-0163-45DD-B4AA-5C6A7BC63DF3}" type="pres">
      <dgm:prSet presAssocID="{B8CD07C4-C34A-40B1-A40C-B80DD894DC3C}" presName="hierRoot2" presStyleCnt="0">
        <dgm:presLayoutVars>
          <dgm:hierBranch val="init"/>
        </dgm:presLayoutVars>
      </dgm:prSet>
      <dgm:spPr/>
    </dgm:pt>
    <dgm:pt modelId="{A20F615F-A41F-447E-A902-5F225D0C1BAF}" type="pres">
      <dgm:prSet presAssocID="{B8CD07C4-C34A-40B1-A40C-B80DD894DC3C}" presName="rootComposite" presStyleCnt="0"/>
      <dgm:spPr/>
    </dgm:pt>
    <dgm:pt modelId="{3AEB9090-BADD-499A-9FE2-47703E1A0EA0}" type="pres">
      <dgm:prSet presAssocID="{B8CD07C4-C34A-40B1-A40C-B80DD894DC3C}" presName="rootText" presStyleLbl="node4" presStyleIdx="7" presStyleCnt="8" custScaleX="57862" custScaleY="58120" custLinFactNeighborX="-12232">
        <dgm:presLayoutVars>
          <dgm:chPref val="3"/>
        </dgm:presLayoutVars>
      </dgm:prSet>
      <dgm:spPr/>
    </dgm:pt>
    <dgm:pt modelId="{9F300E59-F928-428C-BDEB-E4C3F387B3D5}" type="pres">
      <dgm:prSet presAssocID="{B8CD07C4-C34A-40B1-A40C-B80DD894DC3C}" presName="rootConnector" presStyleLbl="node4" presStyleIdx="7" presStyleCnt="8"/>
      <dgm:spPr/>
    </dgm:pt>
    <dgm:pt modelId="{55F63C4A-E188-4BE1-9628-8DCB07969EF5}" type="pres">
      <dgm:prSet presAssocID="{B8CD07C4-C34A-40B1-A40C-B80DD894DC3C}" presName="hierChild4" presStyleCnt="0"/>
      <dgm:spPr/>
    </dgm:pt>
    <dgm:pt modelId="{BB0E5EEF-7A02-40E4-97BA-16219B616F74}" type="pres">
      <dgm:prSet presAssocID="{B8CD07C4-C34A-40B1-A40C-B80DD894DC3C}" presName="hierChild5" presStyleCnt="0"/>
      <dgm:spPr/>
    </dgm:pt>
    <dgm:pt modelId="{F3501BE6-4031-40ED-8FDC-471047607674}" type="pres">
      <dgm:prSet presAssocID="{605719A4-A65D-4839-BAC0-30A604DFB33F}" presName="hierChild5" presStyleCnt="0"/>
      <dgm:spPr/>
    </dgm:pt>
    <dgm:pt modelId="{E75092B7-3FBD-45F6-A153-D20324A2B959}" type="pres">
      <dgm:prSet presAssocID="{3915DB36-C4B4-44CE-BDC3-F8E10C78649F}" presName="hierChild5" presStyleCnt="0"/>
      <dgm:spPr/>
    </dgm:pt>
    <dgm:pt modelId="{BEC31223-22B3-4832-8AE1-3E1EFFAFB494}" type="pres">
      <dgm:prSet presAssocID="{8F8C1CB5-2C0E-4C89-9E04-1D343343B2DC}" presName="Name37" presStyleLbl="parChTrans1D2" presStyleIdx="1" presStyleCnt="8"/>
      <dgm:spPr>
        <a:xfrm>
          <a:off x="5649521" y="1661190"/>
          <a:ext cx="1823064" cy="150429"/>
        </a:xfrm>
      </dgm:spPr>
    </dgm:pt>
    <dgm:pt modelId="{EB5E02D5-A767-49B2-88BF-BC691192B3E3}" type="pres">
      <dgm:prSet presAssocID="{4D1134EF-8B76-464E-A1B1-D4FC67A6BA0F}" presName="hierRoot2" presStyleCnt="0">
        <dgm:presLayoutVars>
          <dgm:hierBranch val="init"/>
        </dgm:presLayoutVars>
      </dgm:prSet>
      <dgm:spPr/>
    </dgm:pt>
    <dgm:pt modelId="{03B92C55-AADF-4838-9F90-BBC32BA2DCD7}" type="pres">
      <dgm:prSet presAssocID="{4D1134EF-8B76-464E-A1B1-D4FC67A6BA0F}" presName="rootComposite" presStyleCnt="0"/>
      <dgm:spPr/>
    </dgm:pt>
    <dgm:pt modelId="{51988E8B-0B88-47DE-B605-93339C1ABCF2}" type="pres">
      <dgm:prSet presAssocID="{4D1134EF-8B76-464E-A1B1-D4FC67A6BA0F}" presName="rootText" presStyleLbl="node2" presStyleIdx="1" presStyleCnt="8" custScaleX="57862" custScaleY="58120" custLinFactNeighborX="-16221">
        <dgm:presLayoutVars>
          <dgm:chPref val="3"/>
        </dgm:presLayoutVars>
      </dgm:prSet>
      <dgm:spPr/>
    </dgm:pt>
    <dgm:pt modelId="{4A4FCC93-B39D-4CE3-8C11-7777985A6B12}" type="pres">
      <dgm:prSet presAssocID="{4D1134EF-8B76-464E-A1B1-D4FC67A6BA0F}" presName="rootConnector" presStyleLbl="node2" presStyleIdx="1" presStyleCnt="8"/>
      <dgm:spPr/>
    </dgm:pt>
    <dgm:pt modelId="{F97896F3-3B8B-4B9A-99A8-AC190B4DFAE1}" type="pres">
      <dgm:prSet presAssocID="{4D1134EF-8B76-464E-A1B1-D4FC67A6BA0F}" presName="hierChild4" presStyleCnt="0"/>
      <dgm:spPr/>
    </dgm:pt>
    <dgm:pt modelId="{AC62FF34-DE06-4D58-AF5E-903108B87675}" type="pres">
      <dgm:prSet presAssocID="{0D85E039-DCD7-4FD7-82F2-DBFF56636394}" presName="Name37" presStyleLbl="parChTrans1D3" presStyleIdx="3" presStyleCnt="16"/>
      <dgm:spPr/>
    </dgm:pt>
    <dgm:pt modelId="{F885EC01-2EEE-4A88-97A0-585C45C1B714}" type="pres">
      <dgm:prSet presAssocID="{20BF697B-2E11-40D8-966D-128EBC05FB12}" presName="hierRoot2" presStyleCnt="0">
        <dgm:presLayoutVars>
          <dgm:hierBranch val="init"/>
        </dgm:presLayoutVars>
      </dgm:prSet>
      <dgm:spPr/>
    </dgm:pt>
    <dgm:pt modelId="{EAE3B44F-86DD-45A1-A6F2-E86DFFE00CDD}" type="pres">
      <dgm:prSet presAssocID="{20BF697B-2E11-40D8-966D-128EBC05FB12}" presName="rootComposite" presStyleCnt="0"/>
      <dgm:spPr/>
    </dgm:pt>
    <dgm:pt modelId="{29B708E7-8B01-423C-BF86-F96BE7CC6175}" type="pres">
      <dgm:prSet presAssocID="{20BF697B-2E11-40D8-966D-128EBC05FB12}" presName="rootText" presStyleLbl="node3" presStyleIdx="3" presStyleCnt="16" custScaleX="57862" custScaleY="58120" custLinFactNeighborX="-16221">
        <dgm:presLayoutVars>
          <dgm:chPref val="3"/>
        </dgm:presLayoutVars>
      </dgm:prSet>
      <dgm:spPr/>
    </dgm:pt>
    <dgm:pt modelId="{869929A3-A369-469D-86FF-91BCAB5C4420}" type="pres">
      <dgm:prSet presAssocID="{20BF697B-2E11-40D8-966D-128EBC05FB12}" presName="rootConnector" presStyleLbl="node3" presStyleIdx="3" presStyleCnt="16"/>
      <dgm:spPr/>
    </dgm:pt>
    <dgm:pt modelId="{7BD0B7D2-8B5E-4CEE-BBDC-662B71808474}" type="pres">
      <dgm:prSet presAssocID="{20BF697B-2E11-40D8-966D-128EBC05FB12}" presName="hierChild4" presStyleCnt="0"/>
      <dgm:spPr/>
    </dgm:pt>
    <dgm:pt modelId="{B9C9A0E7-310F-4502-9A64-046E2F301FE9}" type="pres">
      <dgm:prSet presAssocID="{20BF697B-2E11-40D8-966D-128EBC05FB12}" presName="hierChild5" presStyleCnt="0"/>
      <dgm:spPr/>
    </dgm:pt>
    <dgm:pt modelId="{36AB4000-821E-42D9-9C56-E53BC49FF56A}" type="pres">
      <dgm:prSet presAssocID="{F0CF4F10-4CF8-4F42-BDBD-82DD599A47D6}" presName="Name37" presStyleLbl="parChTrans1D3" presStyleIdx="4" presStyleCnt="16"/>
      <dgm:spPr/>
    </dgm:pt>
    <dgm:pt modelId="{828F3DE9-0F8D-4ED6-947E-CDE376D231C3}" type="pres">
      <dgm:prSet presAssocID="{841014A8-B741-43A5-B1ED-5F87FAB31E4B}" presName="hierRoot2" presStyleCnt="0">
        <dgm:presLayoutVars>
          <dgm:hierBranch val="init"/>
        </dgm:presLayoutVars>
      </dgm:prSet>
      <dgm:spPr/>
    </dgm:pt>
    <dgm:pt modelId="{507BE21D-7786-4531-9D9F-D040E4509ACF}" type="pres">
      <dgm:prSet presAssocID="{841014A8-B741-43A5-B1ED-5F87FAB31E4B}" presName="rootComposite" presStyleCnt="0"/>
      <dgm:spPr/>
    </dgm:pt>
    <dgm:pt modelId="{BEDDE1EA-60B8-4274-B850-A27EC231925C}" type="pres">
      <dgm:prSet presAssocID="{841014A8-B741-43A5-B1ED-5F87FAB31E4B}" presName="rootText" presStyleLbl="node3" presStyleIdx="4" presStyleCnt="16" custScaleX="57862" custScaleY="58120" custLinFactNeighborX="-16221">
        <dgm:presLayoutVars>
          <dgm:chPref val="3"/>
        </dgm:presLayoutVars>
      </dgm:prSet>
      <dgm:spPr/>
    </dgm:pt>
    <dgm:pt modelId="{782A0B2D-3770-42FC-A29F-5892A9E3451E}" type="pres">
      <dgm:prSet presAssocID="{841014A8-B741-43A5-B1ED-5F87FAB31E4B}" presName="rootConnector" presStyleLbl="node3" presStyleIdx="4" presStyleCnt="16"/>
      <dgm:spPr/>
    </dgm:pt>
    <dgm:pt modelId="{A394586E-0CDD-4310-85FE-086E3490F2DC}" type="pres">
      <dgm:prSet presAssocID="{841014A8-B741-43A5-B1ED-5F87FAB31E4B}" presName="hierChild4" presStyleCnt="0"/>
      <dgm:spPr/>
    </dgm:pt>
    <dgm:pt modelId="{71B8478C-9F43-4C4C-AD12-CACED04544A9}" type="pres">
      <dgm:prSet presAssocID="{841014A8-B741-43A5-B1ED-5F87FAB31E4B}" presName="hierChild5" presStyleCnt="0"/>
      <dgm:spPr/>
    </dgm:pt>
    <dgm:pt modelId="{41B2673D-6A69-4FA8-9DC7-FECC9A4D66B8}" type="pres">
      <dgm:prSet presAssocID="{8D9A1C1B-25ED-42AB-84B5-824459E30AF2}" presName="Name37" presStyleLbl="parChTrans1D3" presStyleIdx="5" presStyleCnt="16"/>
      <dgm:spPr/>
    </dgm:pt>
    <dgm:pt modelId="{54410DC8-49CB-4F2D-B201-94154FEE8D4A}" type="pres">
      <dgm:prSet presAssocID="{A669F18B-9961-49F3-AD6F-C96D8AA12C18}" presName="hierRoot2" presStyleCnt="0">
        <dgm:presLayoutVars>
          <dgm:hierBranch val="init"/>
        </dgm:presLayoutVars>
      </dgm:prSet>
      <dgm:spPr/>
    </dgm:pt>
    <dgm:pt modelId="{81A582B6-1E9B-4D92-87FC-8B98A11AFD20}" type="pres">
      <dgm:prSet presAssocID="{A669F18B-9961-49F3-AD6F-C96D8AA12C18}" presName="rootComposite" presStyleCnt="0"/>
      <dgm:spPr/>
    </dgm:pt>
    <dgm:pt modelId="{8FBA93FA-AFDA-40A2-AADD-CA26DE1E19AE}" type="pres">
      <dgm:prSet presAssocID="{A669F18B-9961-49F3-AD6F-C96D8AA12C18}" presName="rootText" presStyleLbl="node3" presStyleIdx="5" presStyleCnt="16" custScaleX="57862" custScaleY="58120" custLinFactNeighborX="-16221">
        <dgm:presLayoutVars>
          <dgm:chPref val="3"/>
        </dgm:presLayoutVars>
      </dgm:prSet>
      <dgm:spPr/>
    </dgm:pt>
    <dgm:pt modelId="{607684FE-1ED8-4C5A-A2D6-C149E758AFC5}" type="pres">
      <dgm:prSet presAssocID="{A669F18B-9961-49F3-AD6F-C96D8AA12C18}" presName="rootConnector" presStyleLbl="node3" presStyleIdx="5" presStyleCnt="16"/>
      <dgm:spPr/>
    </dgm:pt>
    <dgm:pt modelId="{BDCD85FA-CBF4-4418-BE49-10782051870E}" type="pres">
      <dgm:prSet presAssocID="{A669F18B-9961-49F3-AD6F-C96D8AA12C18}" presName="hierChild4" presStyleCnt="0"/>
      <dgm:spPr/>
    </dgm:pt>
    <dgm:pt modelId="{3502CB29-CD80-4D98-B3B2-5C5E68BD4856}" type="pres">
      <dgm:prSet presAssocID="{A669F18B-9961-49F3-AD6F-C96D8AA12C18}" presName="hierChild5" presStyleCnt="0"/>
      <dgm:spPr/>
    </dgm:pt>
    <dgm:pt modelId="{56024A8D-2BFD-4050-8CE1-F4D6EA19E1A2}" type="pres">
      <dgm:prSet presAssocID="{4D1134EF-8B76-464E-A1B1-D4FC67A6BA0F}" presName="hierChild5" presStyleCnt="0"/>
      <dgm:spPr/>
    </dgm:pt>
    <dgm:pt modelId="{0E01FA63-0B2E-4011-B80F-C985BA55AEE3}" type="pres">
      <dgm:prSet presAssocID="{146DA7C7-0DE4-4A4C-96A2-B00EDFF47757}" presName="Name37" presStyleLbl="parChTrans1D2" presStyleIdx="2" presStyleCnt="8"/>
      <dgm:spPr/>
    </dgm:pt>
    <dgm:pt modelId="{3299A2E9-B40E-48EF-8CCE-1E6F10698E80}" type="pres">
      <dgm:prSet presAssocID="{3CCEB41D-A17A-465E-A943-16624FE98C24}" presName="hierRoot2" presStyleCnt="0">
        <dgm:presLayoutVars>
          <dgm:hierBranch val="init"/>
        </dgm:presLayoutVars>
      </dgm:prSet>
      <dgm:spPr/>
    </dgm:pt>
    <dgm:pt modelId="{C163AD2F-BA6C-4E8B-97E4-818E53B7B142}" type="pres">
      <dgm:prSet presAssocID="{3CCEB41D-A17A-465E-A943-16624FE98C24}" presName="rootComposite" presStyleCnt="0"/>
      <dgm:spPr/>
    </dgm:pt>
    <dgm:pt modelId="{532F5B11-0F0F-416A-BD05-5EF0A50B5F8D}" type="pres">
      <dgm:prSet presAssocID="{3CCEB41D-A17A-465E-A943-16624FE98C24}" presName="rootText" presStyleLbl="node2" presStyleIdx="2" presStyleCnt="8" custScaleX="57862" custScaleY="58120" custLinFactNeighborX="-16221">
        <dgm:presLayoutVars>
          <dgm:chPref val="3"/>
        </dgm:presLayoutVars>
      </dgm:prSet>
      <dgm:spPr/>
    </dgm:pt>
    <dgm:pt modelId="{9217A445-D64F-4A89-A488-3E48C67C460B}" type="pres">
      <dgm:prSet presAssocID="{3CCEB41D-A17A-465E-A943-16624FE98C24}" presName="rootConnector" presStyleLbl="node2" presStyleIdx="2" presStyleCnt="8"/>
      <dgm:spPr/>
    </dgm:pt>
    <dgm:pt modelId="{5EEAE928-AD9C-4D8F-9F4D-C34DFB64423C}" type="pres">
      <dgm:prSet presAssocID="{3CCEB41D-A17A-465E-A943-16624FE98C24}" presName="hierChild4" presStyleCnt="0"/>
      <dgm:spPr/>
    </dgm:pt>
    <dgm:pt modelId="{63A3D9A1-E88A-451A-A583-3F7C82DC70BF}" type="pres">
      <dgm:prSet presAssocID="{92EE0502-EE7A-4586-9A33-186E419EE4FD}" presName="Name37" presStyleLbl="parChTrans1D3" presStyleIdx="6" presStyleCnt="16"/>
      <dgm:spPr/>
    </dgm:pt>
    <dgm:pt modelId="{44E7FA2E-185F-4E28-8349-472CCF4036ED}" type="pres">
      <dgm:prSet presAssocID="{2FA45E99-1ABC-4BF9-B347-CE2466434183}" presName="hierRoot2" presStyleCnt="0">
        <dgm:presLayoutVars>
          <dgm:hierBranch val="init"/>
        </dgm:presLayoutVars>
      </dgm:prSet>
      <dgm:spPr/>
    </dgm:pt>
    <dgm:pt modelId="{CF39ED82-F675-4864-B359-3D5E726A52E4}" type="pres">
      <dgm:prSet presAssocID="{2FA45E99-1ABC-4BF9-B347-CE2466434183}" presName="rootComposite" presStyleCnt="0"/>
      <dgm:spPr/>
    </dgm:pt>
    <dgm:pt modelId="{306472C2-ACE2-4EF6-8741-7E992CC3BC1E}" type="pres">
      <dgm:prSet presAssocID="{2FA45E99-1ABC-4BF9-B347-CE2466434183}" presName="rootText" presStyleLbl="node3" presStyleIdx="6" presStyleCnt="16" custScaleX="57862" custScaleY="58120" custLinFactNeighborX="-16221">
        <dgm:presLayoutVars>
          <dgm:chPref val="3"/>
        </dgm:presLayoutVars>
      </dgm:prSet>
      <dgm:spPr/>
    </dgm:pt>
    <dgm:pt modelId="{F0313A3C-6B28-4F4E-A033-337C4C9ED7D7}" type="pres">
      <dgm:prSet presAssocID="{2FA45E99-1ABC-4BF9-B347-CE2466434183}" presName="rootConnector" presStyleLbl="node3" presStyleIdx="6" presStyleCnt="16"/>
      <dgm:spPr/>
    </dgm:pt>
    <dgm:pt modelId="{5F1A0CD4-DC99-4BBF-B598-D6D55757A795}" type="pres">
      <dgm:prSet presAssocID="{2FA45E99-1ABC-4BF9-B347-CE2466434183}" presName="hierChild4" presStyleCnt="0"/>
      <dgm:spPr/>
    </dgm:pt>
    <dgm:pt modelId="{D47B5830-4C24-4054-9477-90A0488F1463}" type="pres">
      <dgm:prSet presAssocID="{2FA45E99-1ABC-4BF9-B347-CE2466434183}" presName="hierChild5" presStyleCnt="0"/>
      <dgm:spPr/>
    </dgm:pt>
    <dgm:pt modelId="{6A8FC509-EC50-439D-B37B-214F90111947}" type="pres">
      <dgm:prSet presAssocID="{1BC8BD2D-6EE1-4744-9D4A-C1CD03E14BF1}" presName="Name37" presStyleLbl="parChTrans1D3" presStyleIdx="7" presStyleCnt="16"/>
      <dgm:spPr/>
    </dgm:pt>
    <dgm:pt modelId="{EB3EA9F1-E4DC-4276-9D23-047534453B3F}" type="pres">
      <dgm:prSet presAssocID="{6F3902F5-592A-4E3E-A51F-9311B199C677}" presName="hierRoot2" presStyleCnt="0">
        <dgm:presLayoutVars>
          <dgm:hierBranch val="init"/>
        </dgm:presLayoutVars>
      </dgm:prSet>
      <dgm:spPr/>
    </dgm:pt>
    <dgm:pt modelId="{5F0077C5-C55C-4107-BF26-05890ABCAE04}" type="pres">
      <dgm:prSet presAssocID="{6F3902F5-592A-4E3E-A51F-9311B199C677}" presName="rootComposite" presStyleCnt="0"/>
      <dgm:spPr/>
    </dgm:pt>
    <dgm:pt modelId="{05A3E036-EB6C-439D-9409-827B37555E40}" type="pres">
      <dgm:prSet presAssocID="{6F3902F5-592A-4E3E-A51F-9311B199C677}" presName="rootText" presStyleLbl="node3" presStyleIdx="7" presStyleCnt="16" custScaleX="57862" custScaleY="58120" custLinFactNeighborX="-16221">
        <dgm:presLayoutVars>
          <dgm:chPref val="3"/>
        </dgm:presLayoutVars>
      </dgm:prSet>
      <dgm:spPr/>
    </dgm:pt>
    <dgm:pt modelId="{DA312E0C-C913-45F0-A844-ECEEEE688783}" type="pres">
      <dgm:prSet presAssocID="{6F3902F5-592A-4E3E-A51F-9311B199C677}" presName="rootConnector" presStyleLbl="node3" presStyleIdx="7" presStyleCnt="16"/>
      <dgm:spPr/>
    </dgm:pt>
    <dgm:pt modelId="{0FD706F3-9EB9-4DA7-A71A-2AAF619C7FFE}" type="pres">
      <dgm:prSet presAssocID="{6F3902F5-592A-4E3E-A51F-9311B199C677}" presName="hierChild4" presStyleCnt="0"/>
      <dgm:spPr/>
    </dgm:pt>
    <dgm:pt modelId="{9F0CC05D-14F6-46BE-8AAF-22FC84A14EF2}" type="pres">
      <dgm:prSet presAssocID="{6F3902F5-592A-4E3E-A51F-9311B199C677}" presName="hierChild5" presStyleCnt="0"/>
      <dgm:spPr/>
    </dgm:pt>
    <dgm:pt modelId="{2D2B8700-1D09-48B3-B617-8548EDF97754}" type="pres">
      <dgm:prSet presAssocID="{3CCEB41D-A17A-465E-A943-16624FE98C24}" presName="hierChild5" presStyleCnt="0"/>
      <dgm:spPr/>
    </dgm:pt>
    <dgm:pt modelId="{B6A3801B-BD01-4305-A2BD-3A7337CF2338}" type="pres">
      <dgm:prSet presAssocID="{0BE1E6D2-0578-4E37-AFA0-179BBB7169A8}" presName="Name37" presStyleLbl="parChTrans1D2" presStyleIdx="3" presStyleCnt="8"/>
      <dgm:spPr/>
    </dgm:pt>
    <dgm:pt modelId="{21EF51D9-4C4A-44D2-8E7C-5460D46DB630}" type="pres">
      <dgm:prSet presAssocID="{4C7555F6-8917-49A8-8A0B-8D356EE615F1}" presName="hierRoot2" presStyleCnt="0">
        <dgm:presLayoutVars>
          <dgm:hierBranch val="init"/>
        </dgm:presLayoutVars>
      </dgm:prSet>
      <dgm:spPr/>
    </dgm:pt>
    <dgm:pt modelId="{80049C48-53B7-432A-A823-9A741F3B7408}" type="pres">
      <dgm:prSet presAssocID="{4C7555F6-8917-49A8-8A0B-8D356EE615F1}" presName="rootComposite" presStyleCnt="0"/>
      <dgm:spPr/>
    </dgm:pt>
    <dgm:pt modelId="{406B2866-6901-45D3-89E2-1D28DB1E0B5A}" type="pres">
      <dgm:prSet presAssocID="{4C7555F6-8917-49A8-8A0B-8D356EE615F1}" presName="rootText" presStyleLbl="node2" presStyleIdx="3" presStyleCnt="8" custScaleX="57862" custScaleY="58120" custLinFactNeighborX="-16221">
        <dgm:presLayoutVars>
          <dgm:chPref val="3"/>
        </dgm:presLayoutVars>
      </dgm:prSet>
      <dgm:spPr/>
    </dgm:pt>
    <dgm:pt modelId="{DA651B90-01A1-42A3-BADB-D37F57015942}" type="pres">
      <dgm:prSet presAssocID="{4C7555F6-8917-49A8-8A0B-8D356EE615F1}" presName="rootConnector" presStyleLbl="node2" presStyleIdx="3" presStyleCnt="8"/>
      <dgm:spPr/>
    </dgm:pt>
    <dgm:pt modelId="{DF8DF59F-69C6-4A39-A19C-8B556F598AF4}" type="pres">
      <dgm:prSet presAssocID="{4C7555F6-8917-49A8-8A0B-8D356EE615F1}" presName="hierChild4" presStyleCnt="0"/>
      <dgm:spPr/>
    </dgm:pt>
    <dgm:pt modelId="{6780878B-6C14-423A-9546-B9F6321E103B}" type="pres">
      <dgm:prSet presAssocID="{120C8773-33CE-428E-B8B6-09CDE42124BE}" presName="Name37" presStyleLbl="parChTrans1D3" presStyleIdx="8" presStyleCnt="16"/>
      <dgm:spPr/>
    </dgm:pt>
    <dgm:pt modelId="{B5B16BC5-900E-4CBD-AA28-599A5447A0CE}" type="pres">
      <dgm:prSet presAssocID="{609A1FBF-64C8-4DBD-9E20-C877359D566A}" presName="hierRoot2" presStyleCnt="0">
        <dgm:presLayoutVars>
          <dgm:hierBranch val="init"/>
        </dgm:presLayoutVars>
      </dgm:prSet>
      <dgm:spPr/>
    </dgm:pt>
    <dgm:pt modelId="{CA23AA8C-5A02-412A-97A1-ACBA2501A9B9}" type="pres">
      <dgm:prSet presAssocID="{609A1FBF-64C8-4DBD-9E20-C877359D566A}" presName="rootComposite" presStyleCnt="0"/>
      <dgm:spPr/>
    </dgm:pt>
    <dgm:pt modelId="{9C7DB803-354C-4849-8DA9-4E02381EF411}" type="pres">
      <dgm:prSet presAssocID="{609A1FBF-64C8-4DBD-9E20-C877359D566A}" presName="rootText" presStyleLbl="node3" presStyleIdx="8" presStyleCnt="16" custScaleX="57862" custScaleY="58120" custLinFactNeighborX="-16221">
        <dgm:presLayoutVars>
          <dgm:chPref val="3"/>
        </dgm:presLayoutVars>
      </dgm:prSet>
      <dgm:spPr/>
    </dgm:pt>
    <dgm:pt modelId="{FD1978C5-8618-4717-8352-2C68E60DED69}" type="pres">
      <dgm:prSet presAssocID="{609A1FBF-64C8-4DBD-9E20-C877359D566A}" presName="rootConnector" presStyleLbl="node3" presStyleIdx="8" presStyleCnt="16"/>
      <dgm:spPr/>
    </dgm:pt>
    <dgm:pt modelId="{815BADA9-2A0B-41BA-B06D-179AFEF3E478}" type="pres">
      <dgm:prSet presAssocID="{609A1FBF-64C8-4DBD-9E20-C877359D566A}" presName="hierChild4" presStyleCnt="0"/>
      <dgm:spPr/>
    </dgm:pt>
    <dgm:pt modelId="{ADDFDAF5-8909-4A72-BEE1-042AFAAA1110}" type="pres">
      <dgm:prSet presAssocID="{609A1FBF-64C8-4DBD-9E20-C877359D566A}" presName="hierChild5" presStyleCnt="0"/>
      <dgm:spPr/>
    </dgm:pt>
    <dgm:pt modelId="{C15D11FA-FA2F-4630-8436-80DB2030B6A1}" type="pres">
      <dgm:prSet presAssocID="{4C7555F6-8917-49A8-8A0B-8D356EE615F1}" presName="hierChild5" presStyleCnt="0"/>
      <dgm:spPr/>
    </dgm:pt>
    <dgm:pt modelId="{695A1D3E-3086-4001-902A-867426EB2BF8}" type="pres">
      <dgm:prSet presAssocID="{DAEA1482-795F-41C9-BEB0-7672A19766BE}" presName="Name37" presStyleLbl="parChTrans1D2" presStyleIdx="4" presStyleCnt="8"/>
      <dgm:spPr/>
    </dgm:pt>
    <dgm:pt modelId="{F9A31C6B-E92E-4D38-905F-5726EB4A23AA}" type="pres">
      <dgm:prSet presAssocID="{F5B62AC6-ED53-4976-8B4C-8191E97AB91E}" presName="hierRoot2" presStyleCnt="0">
        <dgm:presLayoutVars>
          <dgm:hierBranch val="init"/>
        </dgm:presLayoutVars>
      </dgm:prSet>
      <dgm:spPr/>
    </dgm:pt>
    <dgm:pt modelId="{88CF88C8-9E8F-44FB-B94B-024E15537822}" type="pres">
      <dgm:prSet presAssocID="{F5B62AC6-ED53-4976-8B4C-8191E97AB91E}" presName="rootComposite" presStyleCnt="0"/>
      <dgm:spPr/>
    </dgm:pt>
    <dgm:pt modelId="{A7DD3D74-A582-4238-947E-96ECD291D9AF}" type="pres">
      <dgm:prSet presAssocID="{F5B62AC6-ED53-4976-8B4C-8191E97AB91E}" presName="rootText" presStyleLbl="node2" presStyleIdx="4" presStyleCnt="8" custScaleX="57862" custScaleY="58120" custLinFactNeighborX="-16221">
        <dgm:presLayoutVars>
          <dgm:chPref val="3"/>
        </dgm:presLayoutVars>
      </dgm:prSet>
      <dgm:spPr/>
    </dgm:pt>
    <dgm:pt modelId="{96D33812-DA39-4B69-8508-B247B5919BFA}" type="pres">
      <dgm:prSet presAssocID="{F5B62AC6-ED53-4976-8B4C-8191E97AB91E}" presName="rootConnector" presStyleLbl="node2" presStyleIdx="4" presStyleCnt="8"/>
      <dgm:spPr/>
    </dgm:pt>
    <dgm:pt modelId="{7D534E07-0DDD-4C8B-B287-DAE9D5E9C057}" type="pres">
      <dgm:prSet presAssocID="{F5B62AC6-ED53-4976-8B4C-8191E97AB91E}" presName="hierChild4" presStyleCnt="0"/>
      <dgm:spPr/>
    </dgm:pt>
    <dgm:pt modelId="{70BF2E61-C205-4641-91A4-E46981BC3911}" type="pres">
      <dgm:prSet presAssocID="{CF75EE2C-BE2B-424B-81D9-9D5E7BD10717}" presName="Name37" presStyleLbl="parChTrans1D3" presStyleIdx="9" presStyleCnt="16"/>
      <dgm:spPr/>
    </dgm:pt>
    <dgm:pt modelId="{386E4593-5873-464F-B688-CFA3759E6B1C}" type="pres">
      <dgm:prSet presAssocID="{02FA8131-81C5-45FF-A7E0-7190E5A7D499}" presName="hierRoot2" presStyleCnt="0">
        <dgm:presLayoutVars>
          <dgm:hierBranch val="init"/>
        </dgm:presLayoutVars>
      </dgm:prSet>
      <dgm:spPr/>
    </dgm:pt>
    <dgm:pt modelId="{E3D95FB5-5599-40A4-A326-72457530BF04}" type="pres">
      <dgm:prSet presAssocID="{02FA8131-81C5-45FF-A7E0-7190E5A7D499}" presName="rootComposite" presStyleCnt="0"/>
      <dgm:spPr/>
    </dgm:pt>
    <dgm:pt modelId="{82912205-1986-4565-9713-26293FB16709}" type="pres">
      <dgm:prSet presAssocID="{02FA8131-81C5-45FF-A7E0-7190E5A7D499}" presName="rootText" presStyleLbl="node3" presStyleIdx="9" presStyleCnt="16" custScaleX="57862" custScaleY="58120" custLinFactNeighborX="-16221">
        <dgm:presLayoutVars>
          <dgm:chPref val="3"/>
        </dgm:presLayoutVars>
      </dgm:prSet>
      <dgm:spPr/>
    </dgm:pt>
    <dgm:pt modelId="{1FCF456B-7F63-4F45-A550-49A6A1580424}" type="pres">
      <dgm:prSet presAssocID="{02FA8131-81C5-45FF-A7E0-7190E5A7D499}" presName="rootConnector" presStyleLbl="node3" presStyleIdx="9" presStyleCnt="16"/>
      <dgm:spPr/>
    </dgm:pt>
    <dgm:pt modelId="{4FA3D32B-AF21-4AB1-B523-1D5D59DF32EF}" type="pres">
      <dgm:prSet presAssocID="{02FA8131-81C5-45FF-A7E0-7190E5A7D499}" presName="hierChild4" presStyleCnt="0"/>
      <dgm:spPr/>
    </dgm:pt>
    <dgm:pt modelId="{69A8B3D4-46AC-45E3-80F4-C17885739725}" type="pres">
      <dgm:prSet presAssocID="{02FA8131-81C5-45FF-A7E0-7190E5A7D499}" presName="hierChild5" presStyleCnt="0"/>
      <dgm:spPr/>
    </dgm:pt>
    <dgm:pt modelId="{08ED8349-811A-422F-94F5-A52269A3AFDB}" type="pres">
      <dgm:prSet presAssocID="{F5B62AC6-ED53-4976-8B4C-8191E97AB91E}" presName="hierChild5" presStyleCnt="0"/>
      <dgm:spPr/>
    </dgm:pt>
    <dgm:pt modelId="{6158E038-DC98-4EAD-A2DA-9C7272B95C0F}" type="pres">
      <dgm:prSet presAssocID="{D9E73EDF-9B83-43BC-881D-B5C19DB6704B}" presName="Name37" presStyleLbl="parChTrans1D2" presStyleIdx="5" presStyleCnt="8"/>
      <dgm:spPr/>
    </dgm:pt>
    <dgm:pt modelId="{2C376C0D-26AA-46F6-90BA-CE19478911FE}" type="pres">
      <dgm:prSet presAssocID="{914AEDDA-6F41-4485-B7D4-6EA01C757534}" presName="hierRoot2" presStyleCnt="0">
        <dgm:presLayoutVars>
          <dgm:hierBranch val="init"/>
        </dgm:presLayoutVars>
      </dgm:prSet>
      <dgm:spPr/>
    </dgm:pt>
    <dgm:pt modelId="{FA08CD09-4899-4B92-A516-E4D3EF640D7A}" type="pres">
      <dgm:prSet presAssocID="{914AEDDA-6F41-4485-B7D4-6EA01C757534}" presName="rootComposite" presStyleCnt="0"/>
      <dgm:spPr/>
    </dgm:pt>
    <dgm:pt modelId="{71BC9CA1-EA7A-4C5E-BFD1-333601ADB648}" type="pres">
      <dgm:prSet presAssocID="{914AEDDA-6F41-4485-B7D4-6EA01C757534}" presName="rootText" presStyleLbl="node2" presStyleIdx="5" presStyleCnt="8" custScaleX="57862" custScaleY="58120" custLinFactNeighborX="-16221">
        <dgm:presLayoutVars>
          <dgm:chPref val="3"/>
        </dgm:presLayoutVars>
      </dgm:prSet>
      <dgm:spPr/>
    </dgm:pt>
    <dgm:pt modelId="{1B44F310-A246-4F08-8F0E-74FF76EBCAF3}" type="pres">
      <dgm:prSet presAssocID="{914AEDDA-6F41-4485-B7D4-6EA01C757534}" presName="rootConnector" presStyleLbl="node2" presStyleIdx="5" presStyleCnt="8"/>
      <dgm:spPr/>
    </dgm:pt>
    <dgm:pt modelId="{E8DDF759-A4C9-4F0D-B9C6-E75756D14947}" type="pres">
      <dgm:prSet presAssocID="{914AEDDA-6F41-4485-B7D4-6EA01C757534}" presName="hierChild4" presStyleCnt="0"/>
      <dgm:spPr/>
    </dgm:pt>
    <dgm:pt modelId="{944EBD6C-7CEA-420C-97FD-6DEAC4E4DEA2}" type="pres">
      <dgm:prSet presAssocID="{1A87491B-4DA6-4DC2-9EB5-E749124A139B}" presName="Name37" presStyleLbl="parChTrans1D3" presStyleIdx="10" presStyleCnt="16"/>
      <dgm:spPr/>
    </dgm:pt>
    <dgm:pt modelId="{3B72709F-6F35-4486-9215-D9E8E06811A1}" type="pres">
      <dgm:prSet presAssocID="{97660E91-0D45-439D-9EE6-2277428ED2C7}" presName="hierRoot2" presStyleCnt="0">
        <dgm:presLayoutVars>
          <dgm:hierBranch val="init"/>
        </dgm:presLayoutVars>
      </dgm:prSet>
      <dgm:spPr/>
    </dgm:pt>
    <dgm:pt modelId="{66E4C078-FCCE-4E2A-9F91-C37FCBBE8835}" type="pres">
      <dgm:prSet presAssocID="{97660E91-0D45-439D-9EE6-2277428ED2C7}" presName="rootComposite" presStyleCnt="0"/>
      <dgm:spPr/>
    </dgm:pt>
    <dgm:pt modelId="{7A3C68DD-848B-46D9-91D5-A3FBFCF01D56}" type="pres">
      <dgm:prSet presAssocID="{97660E91-0D45-439D-9EE6-2277428ED2C7}" presName="rootText" presStyleLbl="node3" presStyleIdx="10" presStyleCnt="16" custScaleX="57862" custScaleY="58120" custLinFactNeighborX="-13888">
        <dgm:presLayoutVars>
          <dgm:chPref val="3"/>
        </dgm:presLayoutVars>
      </dgm:prSet>
      <dgm:spPr/>
    </dgm:pt>
    <dgm:pt modelId="{AEC09A2D-7180-4A57-B72B-2B47F12DC333}" type="pres">
      <dgm:prSet presAssocID="{97660E91-0D45-439D-9EE6-2277428ED2C7}" presName="rootConnector" presStyleLbl="node3" presStyleIdx="10" presStyleCnt="16"/>
      <dgm:spPr/>
    </dgm:pt>
    <dgm:pt modelId="{EBC2B3F3-9D2F-4FAE-99A9-8C27D581CFA4}" type="pres">
      <dgm:prSet presAssocID="{97660E91-0D45-439D-9EE6-2277428ED2C7}" presName="hierChild4" presStyleCnt="0"/>
      <dgm:spPr/>
    </dgm:pt>
    <dgm:pt modelId="{415481B4-B12A-4857-AED3-7DCFDEEF9C0B}" type="pres">
      <dgm:prSet presAssocID="{97660E91-0D45-439D-9EE6-2277428ED2C7}" presName="hierChild5" presStyleCnt="0"/>
      <dgm:spPr/>
    </dgm:pt>
    <dgm:pt modelId="{DCB491BE-245A-45F1-AF6B-F99CBFB18992}" type="pres">
      <dgm:prSet presAssocID="{B7CDE7EA-9958-4991-99AB-AF39AC850FD4}" presName="Name37" presStyleLbl="parChTrans1D3" presStyleIdx="11" presStyleCnt="16"/>
      <dgm:spPr/>
    </dgm:pt>
    <dgm:pt modelId="{856BF4AA-4A57-4DF2-ACC0-A006EEE7F413}" type="pres">
      <dgm:prSet presAssocID="{443DB6C7-F199-4512-BFEA-D4E1E529FEA9}" presName="hierRoot2" presStyleCnt="0">
        <dgm:presLayoutVars>
          <dgm:hierBranch val="init"/>
        </dgm:presLayoutVars>
      </dgm:prSet>
      <dgm:spPr/>
    </dgm:pt>
    <dgm:pt modelId="{61AE4621-EBD2-4E5F-89C8-F3303BA02423}" type="pres">
      <dgm:prSet presAssocID="{443DB6C7-F199-4512-BFEA-D4E1E529FEA9}" presName="rootComposite" presStyleCnt="0"/>
      <dgm:spPr/>
    </dgm:pt>
    <dgm:pt modelId="{A63244E8-91A3-4922-90DA-5E62CDF47922}" type="pres">
      <dgm:prSet presAssocID="{443DB6C7-F199-4512-BFEA-D4E1E529FEA9}" presName="rootText" presStyleLbl="node3" presStyleIdx="11" presStyleCnt="16" custScaleX="57862" custScaleY="58120" custLinFactNeighborX="-13888">
        <dgm:presLayoutVars>
          <dgm:chPref val="3"/>
        </dgm:presLayoutVars>
      </dgm:prSet>
      <dgm:spPr/>
    </dgm:pt>
    <dgm:pt modelId="{E646C1AD-0096-4873-97BB-82AD92EB7917}" type="pres">
      <dgm:prSet presAssocID="{443DB6C7-F199-4512-BFEA-D4E1E529FEA9}" presName="rootConnector" presStyleLbl="node3" presStyleIdx="11" presStyleCnt="16"/>
      <dgm:spPr/>
    </dgm:pt>
    <dgm:pt modelId="{2BC1E3A7-F399-49A9-BA45-10C1F5726FB0}" type="pres">
      <dgm:prSet presAssocID="{443DB6C7-F199-4512-BFEA-D4E1E529FEA9}" presName="hierChild4" presStyleCnt="0"/>
      <dgm:spPr/>
    </dgm:pt>
    <dgm:pt modelId="{B069E873-305E-40E2-ADDB-F6589254AE83}" type="pres">
      <dgm:prSet presAssocID="{443DB6C7-F199-4512-BFEA-D4E1E529FEA9}" presName="hierChild5" presStyleCnt="0"/>
      <dgm:spPr/>
    </dgm:pt>
    <dgm:pt modelId="{A4D7438D-C554-4428-933E-ECF5AA3C11AD}" type="pres">
      <dgm:prSet presAssocID="{914AEDDA-6F41-4485-B7D4-6EA01C757534}" presName="hierChild5" presStyleCnt="0"/>
      <dgm:spPr/>
    </dgm:pt>
    <dgm:pt modelId="{A005F818-23C6-4559-8C1D-0F54AFA94BFC}" type="pres">
      <dgm:prSet presAssocID="{4B7BB638-789B-4DF6-8D92-88D0CAEDB5A0}" presName="Name37" presStyleLbl="parChTrans1D2" presStyleIdx="6" presStyleCnt="8"/>
      <dgm:spPr/>
    </dgm:pt>
    <dgm:pt modelId="{58D1CA6F-84AE-46EA-849B-9F9A72EACEB1}" type="pres">
      <dgm:prSet presAssocID="{E20F7541-078D-48C9-A5B0-640DC94BE175}" presName="hierRoot2" presStyleCnt="0">
        <dgm:presLayoutVars>
          <dgm:hierBranch val="init"/>
        </dgm:presLayoutVars>
      </dgm:prSet>
      <dgm:spPr/>
    </dgm:pt>
    <dgm:pt modelId="{FC91B2C4-2A3A-45AA-98FD-16D044479FB1}" type="pres">
      <dgm:prSet presAssocID="{E20F7541-078D-48C9-A5B0-640DC94BE175}" presName="rootComposite" presStyleCnt="0"/>
      <dgm:spPr/>
    </dgm:pt>
    <dgm:pt modelId="{61D4CA4F-1ABD-4799-A8BE-1BEB9BC6C99E}" type="pres">
      <dgm:prSet presAssocID="{E20F7541-078D-48C9-A5B0-640DC94BE175}" presName="rootText" presStyleLbl="node2" presStyleIdx="6" presStyleCnt="8" custScaleX="57862" custScaleY="58120" custLinFactNeighborX="-13888">
        <dgm:presLayoutVars>
          <dgm:chPref val="3"/>
        </dgm:presLayoutVars>
      </dgm:prSet>
      <dgm:spPr/>
    </dgm:pt>
    <dgm:pt modelId="{AA063B21-813A-4E5F-90C0-62DC5FF85152}" type="pres">
      <dgm:prSet presAssocID="{E20F7541-078D-48C9-A5B0-640DC94BE175}" presName="rootConnector" presStyleLbl="node2" presStyleIdx="6" presStyleCnt="8"/>
      <dgm:spPr/>
    </dgm:pt>
    <dgm:pt modelId="{838600A2-F14A-426A-B08C-15035BA86271}" type="pres">
      <dgm:prSet presAssocID="{E20F7541-078D-48C9-A5B0-640DC94BE175}" presName="hierChild4" presStyleCnt="0"/>
      <dgm:spPr/>
    </dgm:pt>
    <dgm:pt modelId="{E423C066-E1E2-43EA-AC51-AEEE035E6625}" type="pres">
      <dgm:prSet presAssocID="{D78A2277-5C38-4900-A951-61F74153624B}" presName="Name37" presStyleLbl="parChTrans1D3" presStyleIdx="12" presStyleCnt="16"/>
      <dgm:spPr/>
    </dgm:pt>
    <dgm:pt modelId="{2942A655-BD5A-401F-9E34-DD2C06987DF7}" type="pres">
      <dgm:prSet presAssocID="{B49662AD-8A18-4633-8B4D-C3491D5AC20F}" presName="hierRoot2" presStyleCnt="0">
        <dgm:presLayoutVars>
          <dgm:hierBranch val="init"/>
        </dgm:presLayoutVars>
      </dgm:prSet>
      <dgm:spPr/>
    </dgm:pt>
    <dgm:pt modelId="{D2147022-4D24-41E2-B857-E6FAE15748DD}" type="pres">
      <dgm:prSet presAssocID="{B49662AD-8A18-4633-8B4D-C3491D5AC20F}" presName="rootComposite" presStyleCnt="0"/>
      <dgm:spPr/>
    </dgm:pt>
    <dgm:pt modelId="{532E1A01-771E-4F4A-9B1F-B2B4F3816104}" type="pres">
      <dgm:prSet presAssocID="{B49662AD-8A18-4633-8B4D-C3491D5AC20F}" presName="rootText" presStyleLbl="node3" presStyleIdx="12" presStyleCnt="16" custScaleX="57862" custScaleY="58120" custLinFactNeighborX="-13888">
        <dgm:presLayoutVars>
          <dgm:chPref val="3"/>
        </dgm:presLayoutVars>
      </dgm:prSet>
      <dgm:spPr/>
    </dgm:pt>
    <dgm:pt modelId="{8F0D9566-33FA-4CAD-AD6B-C67705D37154}" type="pres">
      <dgm:prSet presAssocID="{B49662AD-8A18-4633-8B4D-C3491D5AC20F}" presName="rootConnector" presStyleLbl="node3" presStyleIdx="12" presStyleCnt="16"/>
      <dgm:spPr/>
    </dgm:pt>
    <dgm:pt modelId="{7235F694-2AC5-4958-BE9B-304690823307}" type="pres">
      <dgm:prSet presAssocID="{B49662AD-8A18-4633-8B4D-C3491D5AC20F}" presName="hierChild4" presStyleCnt="0"/>
      <dgm:spPr/>
    </dgm:pt>
    <dgm:pt modelId="{4DC1B643-B74E-44FD-B3AB-5DE22397D077}" type="pres">
      <dgm:prSet presAssocID="{B49662AD-8A18-4633-8B4D-C3491D5AC20F}" presName="hierChild5" presStyleCnt="0"/>
      <dgm:spPr/>
    </dgm:pt>
    <dgm:pt modelId="{DDC93D70-7933-4E52-AB98-2C6B10363028}" type="pres">
      <dgm:prSet presAssocID="{4E368A60-E3B3-45E1-9E79-23853BBD515D}" presName="Name37" presStyleLbl="parChTrans1D3" presStyleIdx="13" presStyleCnt="16"/>
      <dgm:spPr/>
    </dgm:pt>
    <dgm:pt modelId="{D524F9B0-725F-4CE1-8BC2-A2E0A2921EDA}" type="pres">
      <dgm:prSet presAssocID="{1F3665F5-C648-4196-B891-E5F8D9DFAC89}" presName="hierRoot2" presStyleCnt="0">
        <dgm:presLayoutVars>
          <dgm:hierBranch val="init"/>
        </dgm:presLayoutVars>
      </dgm:prSet>
      <dgm:spPr/>
    </dgm:pt>
    <dgm:pt modelId="{2EC474CC-4511-49D4-A114-90CF979FA4B5}" type="pres">
      <dgm:prSet presAssocID="{1F3665F5-C648-4196-B891-E5F8D9DFAC89}" presName="rootComposite" presStyleCnt="0"/>
      <dgm:spPr/>
    </dgm:pt>
    <dgm:pt modelId="{2CDDA4C4-74F9-42D6-BED9-8F1FABC5199D}" type="pres">
      <dgm:prSet presAssocID="{1F3665F5-C648-4196-B891-E5F8D9DFAC89}" presName="rootText" presStyleLbl="node3" presStyleIdx="13" presStyleCnt="16" custScaleX="57862" custScaleY="58120" custLinFactNeighborX="-13888">
        <dgm:presLayoutVars>
          <dgm:chPref val="3"/>
        </dgm:presLayoutVars>
      </dgm:prSet>
      <dgm:spPr/>
    </dgm:pt>
    <dgm:pt modelId="{DEA48612-F786-477E-9CCA-AA77310E0AA6}" type="pres">
      <dgm:prSet presAssocID="{1F3665F5-C648-4196-B891-E5F8D9DFAC89}" presName="rootConnector" presStyleLbl="node3" presStyleIdx="13" presStyleCnt="16"/>
      <dgm:spPr/>
    </dgm:pt>
    <dgm:pt modelId="{FC0BCC61-DB3C-4710-9F3D-F680F32DF1CD}" type="pres">
      <dgm:prSet presAssocID="{1F3665F5-C648-4196-B891-E5F8D9DFAC89}" presName="hierChild4" presStyleCnt="0"/>
      <dgm:spPr/>
    </dgm:pt>
    <dgm:pt modelId="{C3B20B34-44C6-4CCA-A0B5-B1F9B5366D4D}" type="pres">
      <dgm:prSet presAssocID="{1F3665F5-C648-4196-B891-E5F8D9DFAC89}" presName="hierChild5" presStyleCnt="0"/>
      <dgm:spPr/>
    </dgm:pt>
    <dgm:pt modelId="{2879C823-2AC2-4648-9C2B-99F5CA3BC248}" type="pres">
      <dgm:prSet presAssocID="{E20F7541-078D-48C9-A5B0-640DC94BE175}" presName="hierChild5" presStyleCnt="0"/>
      <dgm:spPr/>
    </dgm:pt>
    <dgm:pt modelId="{379EA12F-706A-4350-800A-D6F3FEF5B3F1}" type="pres">
      <dgm:prSet presAssocID="{BBA0E24D-D521-4F87-B807-F0B1B27ACA10}" presName="Name37" presStyleLbl="parChTrans1D2" presStyleIdx="7" presStyleCnt="8"/>
      <dgm:spPr/>
    </dgm:pt>
    <dgm:pt modelId="{AB4DECB6-D6EA-49D7-AF95-FF5540E799F8}" type="pres">
      <dgm:prSet presAssocID="{D43F3D04-6D0C-48F8-AD6F-BDC4CED080F2}" presName="hierRoot2" presStyleCnt="0">
        <dgm:presLayoutVars>
          <dgm:hierBranch val="init"/>
        </dgm:presLayoutVars>
      </dgm:prSet>
      <dgm:spPr/>
    </dgm:pt>
    <dgm:pt modelId="{08F783E7-4F5E-408C-9C7D-E45AAEB0E2AF}" type="pres">
      <dgm:prSet presAssocID="{D43F3D04-6D0C-48F8-AD6F-BDC4CED080F2}" presName="rootComposite" presStyleCnt="0"/>
      <dgm:spPr/>
    </dgm:pt>
    <dgm:pt modelId="{02AC839D-A207-41D1-B34C-2E3D9F0461A8}" type="pres">
      <dgm:prSet presAssocID="{D43F3D04-6D0C-48F8-AD6F-BDC4CED080F2}" presName="rootText" presStyleLbl="node2" presStyleIdx="7" presStyleCnt="8" custScaleX="58555" custScaleY="58598" custLinFactNeighborX="-12290">
        <dgm:presLayoutVars>
          <dgm:chPref val="3"/>
        </dgm:presLayoutVars>
      </dgm:prSet>
      <dgm:spPr/>
    </dgm:pt>
    <dgm:pt modelId="{75AC7F6E-72E3-4F84-9D89-0F8BC2F21843}" type="pres">
      <dgm:prSet presAssocID="{D43F3D04-6D0C-48F8-AD6F-BDC4CED080F2}" presName="rootConnector" presStyleLbl="node2" presStyleIdx="7" presStyleCnt="8"/>
      <dgm:spPr/>
    </dgm:pt>
    <dgm:pt modelId="{563F87FC-F372-4AF0-983C-16E1D2A700F0}" type="pres">
      <dgm:prSet presAssocID="{D43F3D04-6D0C-48F8-AD6F-BDC4CED080F2}" presName="hierChild4" presStyleCnt="0"/>
      <dgm:spPr/>
    </dgm:pt>
    <dgm:pt modelId="{05A870E7-77FA-441D-AB97-8155376C6B96}" type="pres">
      <dgm:prSet presAssocID="{36FDAD92-950F-429B-B64A-12BCA02363CB}" presName="Name37" presStyleLbl="parChTrans1D3" presStyleIdx="14" presStyleCnt="16"/>
      <dgm:spPr/>
    </dgm:pt>
    <dgm:pt modelId="{7B90136C-2092-404C-A211-97CC11B1D4A4}" type="pres">
      <dgm:prSet presAssocID="{CB6A8A3A-05B6-4091-A6B3-806D4B4C57E0}" presName="hierRoot2" presStyleCnt="0">
        <dgm:presLayoutVars>
          <dgm:hierBranch val="init"/>
        </dgm:presLayoutVars>
      </dgm:prSet>
      <dgm:spPr/>
    </dgm:pt>
    <dgm:pt modelId="{8D05693C-E001-4B2D-BC74-20EF210CD43E}" type="pres">
      <dgm:prSet presAssocID="{CB6A8A3A-05B6-4091-A6B3-806D4B4C57E0}" presName="rootComposite" presStyleCnt="0"/>
      <dgm:spPr/>
    </dgm:pt>
    <dgm:pt modelId="{311DE358-6B82-4CA7-A16F-A2DED7F13648}" type="pres">
      <dgm:prSet presAssocID="{CB6A8A3A-05B6-4091-A6B3-806D4B4C57E0}" presName="rootText" presStyleLbl="node3" presStyleIdx="14" presStyleCnt="16" custScaleX="55703" custScaleY="59365" custLinFactNeighborX="-9629" custLinFactNeighborY="-231">
        <dgm:presLayoutVars>
          <dgm:chPref val="3"/>
        </dgm:presLayoutVars>
      </dgm:prSet>
      <dgm:spPr/>
    </dgm:pt>
    <dgm:pt modelId="{B9D6BA48-8DCC-403E-B4A1-1DB3C251FA7E}" type="pres">
      <dgm:prSet presAssocID="{CB6A8A3A-05B6-4091-A6B3-806D4B4C57E0}" presName="rootConnector" presStyleLbl="node3" presStyleIdx="14" presStyleCnt="16"/>
      <dgm:spPr/>
    </dgm:pt>
    <dgm:pt modelId="{FB3321DF-C32A-4779-B20F-79DC4DE2F1AD}" type="pres">
      <dgm:prSet presAssocID="{CB6A8A3A-05B6-4091-A6B3-806D4B4C57E0}" presName="hierChild4" presStyleCnt="0"/>
      <dgm:spPr/>
    </dgm:pt>
    <dgm:pt modelId="{07B3B474-E1EF-4C89-98AE-AD67DF4CC738}" type="pres">
      <dgm:prSet presAssocID="{CB6A8A3A-05B6-4091-A6B3-806D4B4C57E0}" presName="hierChild5" presStyleCnt="0"/>
      <dgm:spPr/>
    </dgm:pt>
    <dgm:pt modelId="{418F81D0-60EF-4920-8555-764737740700}" type="pres">
      <dgm:prSet presAssocID="{CEC76A2C-FE62-4495-9837-5540B229A8B8}" presName="Name37" presStyleLbl="parChTrans1D3" presStyleIdx="15" presStyleCnt="16"/>
      <dgm:spPr/>
    </dgm:pt>
    <dgm:pt modelId="{7BEB44AA-19F3-49A9-98B6-9A887453A288}" type="pres">
      <dgm:prSet presAssocID="{D8120A65-CBC0-4C4B-A31D-C9800FA07EB9}" presName="hierRoot2" presStyleCnt="0">
        <dgm:presLayoutVars>
          <dgm:hierBranch val="init"/>
        </dgm:presLayoutVars>
      </dgm:prSet>
      <dgm:spPr/>
    </dgm:pt>
    <dgm:pt modelId="{401F2DBD-FCE5-40A9-B782-833B9539258C}" type="pres">
      <dgm:prSet presAssocID="{D8120A65-CBC0-4C4B-A31D-C9800FA07EB9}" presName="rootComposite" presStyleCnt="0"/>
      <dgm:spPr/>
    </dgm:pt>
    <dgm:pt modelId="{4B01FC47-15EF-461B-A817-CA2E8A827511}" type="pres">
      <dgm:prSet presAssocID="{D8120A65-CBC0-4C4B-A31D-C9800FA07EB9}" presName="rootText" presStyleLbl="node3" presStyleIdx="15" presStyleCnt="16" custScaleX="56978" custScaleY="59484" custLinFactNeighborX="-8139" custLinFactNeighborY="-2144">
        <dgm:presLayoutVars>
          <dgm:chPref val="3"/>
        </dgm:presLayoutVars>
      </dgm:prSet>
      <dgm:spPr/>
    </dgm:pt>
    <dgm:pt modelId="{1B8D6C3F-2781-42C8-BE88-DAB9CDF2798B}" type="pres">
      <dgm:prSet presAssocID="{D8120A65-CBC0-4C4B-A31D-C9800FA07EB9}" presName="rootConnector" presStyleLbl="node3" presStyleIdx="15" presStyleCnt="16"/>
      <dgm:spPr/>
    </dgm:pt>
    <dgm:pt modelId="{AADFF3BC-E241-481C-BFC5-2DF9C6C6E706}" type="pres">
      <dgm:prSet presAssocID="{D8120A65-CBC0-4C4B-A31D-C9800FA07EB9}" presName="hierChild4" presStyleCnt="0"/>
      <dgm:spPr/>
    </dgm:pt>
    <dgm:pt modelId="{C8D70D92-5814-4CE0-9603-F27D97595A3B}" type="pres">
      <dgm:prSet presAssocID="{D8120A65-CBC0-4C4B-A31D-C9800FA07EB9}" presName="hierChild5" presStyleCnt="0"/>
      <dgm:spPr/>
    </dgm:pt>
    <dgm:pt modelId="{3140E021-7F07-4E70-8C6F-1BA821FADAD6}" type="pres">
      <dgm:prSet presAssocID="{D43F3D04-6D0C-48F8-AD6F-BDC4CED080F2}" presName="hierChild5" presStyleCnt="0"/>
      <dgm:spPr/>
    </dgm:pt>
    <dgm:pt modelId="{28112ABA-F9F0-42AE-8ACE-700DE2350C40}" type="pres">
      <dgm:prSet presAssocID="{BB8EB6C6-2B93-4B2A-82FF-EB829929F5A7}" presName="hierChild3" presStyleCnt="0"/>
      <dgm:spPr/>
    </dgm:pt>
  </dgm:ptLst>
  <dgm:cxnLst>
    <dgm:cxn modelId="{19E9AF04-48E7-401E-818B-975329D489B2}" type="presOf" srcId="{20BF697B-2E11-40D8-966D-128EBC05FB12}" destId="{29B708E7-8B01-423C-BF86-F96BE7CC6175}" srcOrd="0" destOrd="0" presId="urn:microsoft.com/office/officeart/2005/8/layout/orgChart1"/>
    <dgm:cxn modelId="{573B5508-D7D2-4E1D-B98C-E134343845C5}" srcId="{F8799256-2F16-47E6-B331-6BC00E39CBAB}" destId="{BB8EB6C6-2B93-4B2A-82FF-EB829929F5A7}" srcOrd="0" destOrd="0" parTransId="{DB9BB1CB-7592-48BD-B5A4-432DA340D46B}" sibTransId="{C6964DB4-E1E8-4A4A-A3C4-AAAA1428D47C}"/>
    <dgm:cxn modelId="{EBD92A0A-DD53-46E0-AB63-B30F64BEE98F}" type="presOf" srcId="{3E731EEC-E464-402D-97FE-392C4C08F7AB}" destId="{B472D5CE-9F11-43A3-91A4-7B85C7732C51}" srcOrd="0" destOrd="0" presId="urn:microsoft.com/office/officeart/2005/8/layout/orgChart1"/>
    <dgm:cxn modelId="{6BAE8A0A-013F-4D09-8831-4F4297B5538F}" type="presOf" srcId="{6F3902F5-592A-4E3E-A51F-9311B199C677}" destId="{DA312E0C-C913-45F0-A844-ECEEEE688783}" srcOrd="1" destOrd="0" presId="urn:microsoft.com/office/officeart/2005/8/layout/orgChart1"/>
    <dgm:cxn modelId="{88B7E90B-E042-4EB1-9237-4D9FF8F38675}" srcId="{BB8EB6C6-2B93-4B2A-82FF-EB829929F5A7}" destId="{4C7555F6-8917-49A8-8A0B-8D356EE615F1}" srcOrd="3" destOrd="0" parTransId="{0BE1E6D2-0578-4E37-AFA0-179BBB7169A8}" sibTransId="{85EEF5F5-3CFF-418A-BC48-6F3DE85933A2}"/>
    <dgm:cxn modelId="{C981DA16-FA8C-40A7-A570-C097ECC9694B}" srcId="{4D1134EF-8B76-464E-A1B1-D4FC67A6BA0F}" destId="{A669F18B-9961-49F3-AD6F-C96D8AA12C18}" srcOrd="2" destOrd="0" parTransId="{8D9A1C1B-25ED-42AB-84B5-824459E30AF2}" sibTransId="{94DB1383-C59A-4146-9DD8-DE1B34AC8CBB}"/>
    <dgm:cxn modelId="{3A90F118-520B-4CC8-947A-4FDDB234FB18}" type="presOf" srcId="{97660E91-0D45-439D-9EE6-2277428ED2C7}" destId="{AEC09A2D-7180-4A57-B72B-2B47F12DC333}" srcOrd="1" destOrd="0" presId="urn:microsoft.com/office/officeart/2005/8/layout/orgChart1"/>
    <dgm:cxn modelId="{4E90F71A-06EA-4B19-9888-BBA2602861E8}" type="presOf" srcId="{1BC8BD2D-6EE1-4744-9D4A-C1CD03E14BF1}" destId="{6A8FC509-EC50-439D-B37B-214F90111947}" srcOrd="0" destOrd="0" presId="urn:microsoft.com/office/officeart/2005/8/layout/orgChart1"/>
    <dgm:cxn modelId="{F11C221C-9469-4DA6-BF00-C9F43E44C482}" type="presOf" srcId="{B8CD07C4-C34A-40B1-A40C-B80DD894DC3C}" destId="{9F300E59-F928-428C-BDEB-E4C3F387B3D5}" srcOrd="1" destOrd="0" presId="urn:microsoft.com/office/officeart/2005/8/layout/orgChart1"/>
    <dgm:cxn modelId="{4E14F31D-9550-4A51-B337-0349B61EE7EB}" type="presOf" srcId="{443DB6C7-F199-4512-BFEA-D4E1E529FEA9}" destId="{E646C1AD-0096-4873-97BB-82AD92EB7917}" srcOrd="1" destOrd="0" presId="urn:microsoft.com/office/officeart/2005/8/layout/orgChart1"/>
    <dgm:cxn modelId="{54345F1E-E022-4644-B14D-2CD614FEA3B9}" srcId="{3915DB36-C4B4-44CE-BDC3-F8E10C78649F}" destId="{06AB8941-59EC-49C0-90A8-A10FCFF42661}" srcOrd="0" destOrd="0" parTransId="{3E731EEC-E464-402D-97FE-392C4C08F7AB}" sibTransId="{A9109B18-EF26-471B-A6E0-4C1E57749FB6}"/>
    <dgm:cxn modelId="{C24C2220-3CAB-4772-AABC-D97DDA90F45E}" type="presOf" srcId="{DAEA1482-795F-41C9-BEB0-7672A19766BE}" destId="{695A1D3E-3086-4001-902A-867426EB2BF8}" srcOrd="0" destOrd="0" presId="urn:microsoft.com/office/officeart/2005/8/layout/orgChart1"/>
    <dgm:cxn modelId="{99AAC422-2A0E-4F12-A313-D409D2590E64}" type="presOf" srcId="{D8120A65-CBC0-4C4B-A31D-C9800FA07EB9}" destId="{1B8D6C3F-2781-42C8-BE88-DAB9CDF2798B}" srcOrd="1" destOrd="0" presId="urn:microsoft.com/office/officeart/2005/8/layout/orgChart1"/>
    <dgm:cxn modelId="{C65D4823-012F-4A5C-84E2-C3C8CCEAE65C}" srcId="{E20F7541-078D-48C9-A5B0-640DC94BE175}" destId="{B49662AD-8A18-4633-8B4D-C3491D5AC20F}" srcOrd="0" destOrd="0" parTransId="{D78A2277-5C38-4900-A951-61F74153624B}" sibTransId="{69D41E35-0043-4935-BC7D-47DC1A3A946D}"/>
    <dgm:cxn modelId="{97887B23-2353-451D-A70B-FDDB07C05319}" type="presOf" srcId="{B7CDE7EA-9958-4991-99AB-AF39AC850FD4}" destId="{DCB491BE-245A-45F1-AF6B-F99CBFB18992}" srcOrd="0" destOrd="0" presId="urn:microsoft.com/office/officeart/2005/8/layout/orgChart1"/>
    <dgm:cxn modelId="{A29DC123-AF5A-48BD-909D-5E9E684BDFFB}" srcId="{D43F3D04-6D0C-48F8-AD6F-BDC4CED080F2}" destId="{CB6A8A3A-05B6-4091-A6B3-806D4B4C57E0}" srcOrd="0" destOrd="0" parTransId="{36FDAD92-950F-429B-B64A-12BCA02363CB}" sibTransId="{52324515-22BF-48FC-B708-907A88F83682}"/>
    <dgm:cxn modelId="{9CEF6C24-3EDE-4726-BFD1-185E23B72DD8}" type="presOf" srcId="{BB8EB6C6-2B93-4B2A-82FF-EB829929F5A7}" destId="{C0B6CEFE-8457-4298-A777-CEC35EF269FD}" srcOrd="1" destOrd="0" presId="urn:microsoft.com/office/officeart/2005/8/layout/orgChart1"/>
    <dgm:cxn modelId="{4FE5B426-9008-4780-9F88-BF5801D3F1DA}" type="presOf" srcId="{2FA45E99-1ABC-4BF9-B347-CE2466434183}" destId="{306472C2-ACE2-4EF6-8741-7E992CC3BC1E}" srcOrd="0" destOrd="0" presId="urn:microsoft.com/office/officeart/2005/8/layout/orgChart1"/>
    <dgm:cxn modelId="{80A6D826-B48E-4579-A2C2-4E4B55C1E05A}" type="presOf" srcId="{D8120A65-CBC0-4C4B-A31D-C9800FA07EB9}" destId="{4B01FC47-15EF-461B-A817-CA2E8A827511}" srcOrd="0" destOrd="0" presId="urn:microsoft.com/office/officeart/2005/8/layout/orgChart1"/>
    <dgm:cxn modelId="{77B2E327-3BDA-4785-A542-D80548E400CB}" type="presOf" srcId="{273F26A6-B277-46A1-9B21-F736E57DC658}" destId="{50BAFF65-B237-40AC-9E61-756DFB237AEF}" srcOrd="0" destOrd="0" presId="urn:microsoft.com/office/officeart/2005/8/layout/orgChart1"/>
    <dgm:cxn modelId="{1ACAE628-8C77-467D-8BF3-26269ECFFE38}" srcId="{914AEDDA-6F41-4485-B7D4-6EA01C757534}" destId="{443DB6C7-F199-4512-BFEA-D4E1E529FEA9}" srcOrd="1" destOrd="0" parTransId="{B7CDE7EA-9958-4991-99AB-AF39AC850FD4}" sibTransId="{DD47547E-FB36-41E0-A412-830189A7EC26}"/>
    <dgm:cxn modelId="{7BBBED2F-DC68-4E8C-B4BB-B14D52827C5D}" type="presOf" srcId="{120C8773-33CE-428E-B8B6-09CDE42124BE}" destId="{6780878B-6C14-423A-9546-B9F6321E103B}" srcOrd="0" destOrd="0" presId="urn:microsoft.com/office/officeart/2005/8/layout/orgChart1"/>
    <dgm:cxn modelId="{258C0B31-ACF0-4C4F-B101-F4301B6EA230}" srcId="{273F26A6-B277-46A1-9B21-F736E57DC658}" destId="{8678B95B-F769-4324-A809-01628EBA69B7}" srcOrd="0" destOrd="0" parTransId="{7ECBE849-2A24-4683-BE67-A41DAD6E2A3E}" sibTransId="{F0D1B85C-72EA-44D5-AF3E-2E89133EE9A8}"/>
    <dgm:cxn modelId="{332D2634-915A-401F-97ED-2DF55A3FD7CD}" srcId="{BB8EB6C6-2B93-4B2A-82FF-EB829929F5A7}" destId="{3915DB36-C4B4-44CE-BDC3-F8E10C78649F}" srcOrd="0" destOrd="0" parTransId="{DFF90C9E-8082-4B2D-9EA0-C3518B7E9B57}" sibTransId="{E44E9ADB-9CD2-4192-A211-833D4C21EB14}"/>
    <dgm:cxn modelId="{F4990C39-7E24-4131-B895-31B8A008C277}" type="presOf" srcId="{06AB8941-59EC-49C0-90A8-A10FCFF42661}" destId="{390B3A5F-2EBE-46C6-B9A6-07C9709E8FC1}" srcOrd="1" destOrd="0" presId="urn:microsoft.com/office/officeart/2005/8/layout/orgChart1"/>
    <dgm:cxn modelId="{322F1139-E8F3-4828-8CDF-32533F2EF3CC}" type="presOf" srcId="{F8799256-2F16-47E6-B331-6BC00E39CBAB}" destId="{473736E2-3CDE-457C-8B3B-5AF36F9A0E4D}" srcOrd="0" destOrd="0" presId="urn:microsoft.com/office/officeart/2005/8/layout/orgChart1"/>
    <dgm:cxn modelId="{DCFFE93B-EFD1-43FF-A76E-39B0BBA59DA9}" type="presOf" srcId="{1A87491B-4DA6-4DC2-9EB5-E749124A139B}" destId="{944EBD6C-7CEA-420C-97FD-6DEAC4E4DEA2}" srcOrd="0" destOrd="0" presId="urn:microsoft.com/office/officeart/2005/8/layout/orgChart1"/>
    <dgm:cxn modelId="{59F4343C-87EE-4386-AD80-9152E0BB8CE6}" type="presOf" srcId="{146DA7C7-0DE4-4A4C-96A2-B00EDFF47757}" destId="{0E01FA63-0B2E-4011-B80F-C985BA55AEE3}" srcOrd="0" destOrd="0" presId="urn:microsoft.com/office/officeart/2005/8/layout/orgChart1"/>
    <dgm:cxn modelId="{7CBA963F-1F12-42A6-8BB5-F11C67DB49A6}" srcId="{06AB8941-59EC-49C0-90A8-A10FCFF42661}" destId="{556802DB-EF6E-4B75-BB78-A38D4E636620}" srcOrd="3" destOrd="0" parTransId="{BAEC4DF0-F9BD-4AFB-9872-FE8A2E373E0E}" sibTransId="{CA252812-BDAB-4807-9BB9-C7A76C25FB53}"/>
    <dgm:cxn modelId="{2B202040-7E08-4DF1-A60E-D9B7C40A6D32}" type="presOf" srcId="{D43F3D04-6D0C-48F8-AD6F-BDC4CED080F2}" destId="{02AC839D-A207-41D1-B34C-2E3D9F0461A8}" srcOrd="0" destOrd="0" presId="urn:microsoft.com/office/officeart/2005/8/layout/orgChart1"/>
    <dgm:cxn modelId="{F743B240-8ADB-434C-BA12-F9D045A40CF2}" type="presOf" srcId="{06AB8941-59EC-49C0-90A8-A10FCFF42661}" destId="{0C8DDBE2-6493-4EF6-8D8A-BD0E9DBAEC3C}" srcOrd="0" destOrd="0" presId="urn:microsoft.com/office/officeart/2005/8/layout/orgChart1"/>
    <dgm:cxn modelId="{37D8075B-0678-464A-837E-A94B3521990B}" type="presOf" srcId="{D78A2277-5C38-4900-A951-61F74153624B}" destId="{E423C066-E1E2-43EA-AC51-AEEE035E6625}" srcOrd="0" destOrd="0" presId="urn:microsoft.com/office/officeart/2005/8/layout/orgChart1"/>
    <dgm:cxn modelId="{9235B05D-1AC4-4EA2-8E5F-F2E4FB7F613B}" type="presOf" srcId="{59E4AFA7-B8B2-4464-8D1B-0900560D5183}" destId="{E2A0EBCB-6641-43F1-8219-3EBB8543BC90}" srcOrd="0" destOrd="0" presId="urn:microsoft.com/office/officeart/2005/8/layout/orgChart1"/>
    <dgm:cxn modelId="{4A5F8D5F-4C16-4C55-8A7F-23B0AB3C49FB}" type="presOf" srcId="{85C9BC81-7276-4D42-8BA5-D90E824D483B}" destId="{2EB72E71-BDD2-4CFF-9315-27CA09596A0A}" srcOrd="0" destOrd="0" presId="urn:microsoft.com/office/officeart/2005/8/layout/orgChart1"/>
    <dgm:cxn modelId="{4F281B41-7BEC-4730-BB67-801766E83CCC}" type="presOf" srcId="{F0CF4F10-4CF8-4F42-BDBD-82DD599A47D6}" destId="{36AB4000-821E-42D9-9C56-E53BC49FF56A}" srcOrd="0" destOrd="0" presId="urn:microsoft.com/office/officeart/2005/8/layout/orgChart1"/>
    <dgm:cxn modelId="{3142CE41-6BA7-4E67-A535-8F2B4900BAE9}" type="presOf" srcId="{914AEDDA-6F41-4485-B7D4-6EA01C757534}" destId="{71BC9CA1-EA7A-4C5E-BFD1-333601ADB648}" srcOrd="0" destOrd="0" presId="urn:microsoft.com/office/officeart/2005/8/layout/orgChart1"/>
    <dgm:cxn modelId="{6F979B65-D4D3-4B73-A487-56B9A7EFA95B}" type="presOf" srcId="{4C7555F6-8917-49A8-8A0B-8D356EE615F1}" destId="{DA651B90-01A1-42A3-BADB-D37F57015942}" srcOrd="1" destOrd="0" presId="urn:microsoft.com/office/officeart/2005/8/layout/orgChart1"/>
    <dgm:cxn modelId="{2022F045-F558-4085-90A8-5879312518DA}" type="presOf" srcId="{1F3665F5-C648-4196-B891-E5F8D9DFAC89}" destId="{2CDDA4C4-74F9-42D6-BED9-8F1FABC5199D}" srcOrd="0" destOrd="0" presId="urn:microsoft.com/office/officeart/2005/8/layout/orgChart1"/>
    <dgm:cxn modelId="{15CDF246-D0C2-4D1A-90C4-47895A807BC2}" type="presOf" srcId="{2FA45E99-1ABC-4BF9-B347-CE2466434183}" destId="{F0313A3C-6B28-4F4E-A033-337C4C9ED7D7}" srcOrd="1" destOrd="0" presId="urn:microsoft.com/office/officeart/2005/8/layout/orgChart1"/>
    <dgm:cxn modelId="{44252367-C598-4C00-AABF-BB3B511B5179}" type="presOf" srcId="{3CCEB41D-A17A-465E-A943-16624FE98C24}" destId="{532F5B11-0F0F-416A-BD05-5EF0A50B5F8D}" srcOrd="0" destOrd="0" presId="urn:microsoft.com/office/officeart/2005/8/layout/orgChart1"/>
    <dgm:cxn modelId="{F8B86247-E3E4-4977-88DE-B7EAC4AB0969}" srcId="{BB8EB6C6-2B93-4B2A-82FF-EB829929F5A7}" destId="{E20F7541-078D-48C9-A5B0-640DC94BE175}" srcOrd="6" destOrd="0" parTransId="{4B7BB638-789B-4DF6-8D92-88D0CAEDB5A0}" sibTransId="{7E347257-694F-413A-BB06-D86AA608091D}"/>
    <dgm:cxn modelId="{C470B147-C792-4C98-8BB8-53491CF9DB8B}" type="presOf" srcId="{F42E4F17-4F7A-473A-BA34-2D80F12A2764}" destId="{CD25CDA5-99E1-45A9-A259-930AC0C4A0CD}" srcOrd="1" destOrd="0" presId="urn:microsoft.com/office/officeart/2005/8/layout/orgChart1"/>
    <dgm:cxn modelId="{25DF3A48-4C70-4F8B-AFD4-4FB6BB78C7F7}" type="presOf" srcId="{02FA8131-81C5-45FF-A7E0-7190E5A7D499}" destId="{82912205-1986-4565-9713-26293FB16709}" srcOrd="0" destOrd="0" presId="urn:microsoft.com/office/officeart/2005/8/layout/orgChart1"/>
    <dgm:cxn modelId="{51DA6549-2EA0-4596-8075-91293BFF1335}" type="presOf" srcId="{F5465074-8F24-462D-93DD-AD66E1257B61}" destId="{717C7AEB-9BA1-47A8-8097-A44E1F815035}" srcOrd="0" destOrd="0" presId="urn:microsoft.com/office/officeart/2005/8/layout/orgChart1"/>
    <dgm:cxn modelId="{0F5D9E49-C512-4199-B62C-23A20CF79D9C}" srcId="{06AB8941-59EC-49C0-90A8-A10FCFF42661}" destId="{59E4AFA7-B8B2-4464-8D1B-0900560D5183}" srcOrd="2" destOrd="0" parTransId="{C1A39ACC-F69A-47B5-B022-FCB71A504F98}" sibTransId="{44492787-DDE5-44E0-A42A-5E4FE5F29C78}"/>
    <dgm:cxn modelId="{CFA2354A-EA52-44D1-8C05-E48DCC431A13}" type="presOf" srcId="{CEC76A2C-FE62-4495-9837-5540B229A8B8}" destId="{418F81D0-60EF-4920-8555-764737740700}" srcOrd="0" destOrd="0" presId="urn:microsoft.com/office/officeart/2005/8/layout/orgChart1"/>
    <dgm:cxn modelId="{22594B6A-AFFF-4598-AA5B-2627C3569878}" type="presOf" srcId="{3CCEB41D-A17A-465E-A943-16624FE98C24}" destId="{9217A445-D64F-4A89-A488-3E48C67C460B}" srcOrd="1" destOrd="0" presId="urn:microsoft.com/office/officeart/2005/8/layout/orgChart1"/>
    <dgm:cxn modelId="{1E48CC4A-BD51-4C4E-AF98-2A0C016B3FBC}" type="presOf" srcId="{E20F7541-078D-48C9-A5B0-640DC94BE175}" destId="{AA063B21-813A-4E5F-90C0-62DC5FF85152}" srcOrd="1" destOrd="0" presId="urn:microsoft.com/office/officeart/2005/8/layout/orgChart1"/>
    <dgm:cxn modelId="{0927374B-1D32-4EA3-A2F1-914BBAE88B4F}" srcId="{F5B62AC6-ED53-4976-8B4C-8191E97AB91E}" destId="{02FA8131-81C5-45FF-A7E0-7190E5A7D499}" srcOrd="0" destOrd="0" parTransId="{CF75EE2C-BE2B-424B-81D9-9D5E7BD10717}" sibTransId="{82DD6B4F-BD43-483D-9688-E2FA9F8BFCF4}"/>
    <dgm:cxn modelId="{44AD1F6D-9D5F-495D-BA03-3DC422989A32}" type="presOf" srcId="{02FA8131-81C5-45FF-A7E0-7190E5A7D499}" destId="{1FCF456B-7F63-4F45-A550-49A6A1580424}" srcOrd="1" destOrd="0" presId="urn:microsoft.com/office/officeart/2005/8/layout/orgChart1"/>
    <dgm:cxn modelId="{84D21A4F-26CD-4EC8-ACB6-F6A875265243}" type="presOf" srcId="{3915DB36-C4B4-44CE-BDC3-F8E10C78649F}" destId="{640CC849-EC32-4EAD-845B-14AD63A76A00}" srcOrd="1" destOrd="0" presId="urn:microsoft.com/office/officeart/2005/8/layout/orgChart1"/>
    <dgm:cxn modelId="{A2BA5A4F-5BF5-4F80-8D5D-BA689CF587EF}" type="presOf" srcId="{609A1FBF-64C8-4DBD-9E20-C877359D566A}" destId="{FD1978C5-8618-4717-8352-2C68E60DED69}" srcOrd="1" destOrd="0" presId="urn:microsoft.com/office/officeart/2005/8/layout/orgChart1"/>
    <dgm:cxn modelId="{47527C6F-EDBC-47CA-A31D-96240FDE224E}" srcId="{BB8EB6C6-2B93-4B2A-82FF-EB829929F5A7}" destId="{914AEDDA-6F41-4485-B7D4-6EA01C757534}" srcOrd="5" destOrd="0" parTransId="{D9E73EDF-9B83-43BC-881D-B5C19DB6704B}" sibTransId="{3463CD4D-3E4A-45A6-9DFC-0D3262194BA1}"/>
    <dgm:cxn modelId="{D7F6DA6F-850B-4BEF-928E-88AD9659A769}" type="presOf" srcId="{1F3665F5-C648-4196-B891-E5F8D9DFAC89}" destId="{DEA48612-F786-477E-9CCA-AA77310E0AA6}" srcOrd="1" destOrd="0" presId="urn:microsoft.com/office/officeart/2005/8/layout/orgChart1"/>
    <dgm:cxn modelId="{FEF33B70-AAC1-4B44-BDD0-439102EDE37C}" type="presOf" srcId="{4E368A60-E3B3-45E1-9E79-23853BBD515D}" destId="{DDC93D70-7933-4E52-AB98-2C6B10363028}" srcOrd="0" destOrd="0" presId="urn:microsoft.com/office/officeart/2005/8/layout/orgChart1"/>
    <dgm:cxn modelId="{6C85B571-2F35-4F2D-AEF8-6EC9D3E3A4C7}" type="presOf" srcId="{C1A39ACC-F69A-47B5-B022-FCB71A504F98}" destId="{C2786BB2-4BEA-4BB3-BE48-87B8D6BF4F80}" srcOrd="0" destOrd="0" presId="urn:microsoft.com/office/officeart/2005/8/layout/orgChart1"/>
    <dgm:cxn modelId="{CD81BA71-74B3-43EC-8C9B-433B60C4F453}" srcId="{06AB8941-59EC-49C0-90A8-A10FCFF42661}" destId="{28E574AC-5DD2-44FA-8853-C1884622C286}" srcOrd="1" destOrd="0" parTransId="{F5465074-8F24-462D-93DD-AD66E1257B61}" sibTransId="{CAE8F70E-58F4-4EE5-9EFF-8A03457C0EB2}"/>
    <dgm:cxn modelId="{18510973-7535-4FB2-B190-74FE2D2D1463}" type="presOf" srcId="{4B7BB638-789B-4DF6-8D92-88D0CAEDB5A0}" destId="{A005F818-23C6-4559-8C1D-0F54AFA94BFC}" srcOrd="0" destOrd="0" presId="urn:microsoft.com/office/officeart/2005/8/layout/orgChart1"/>
    <dgm:cxn modelId="{B89F9253-E91C-44FD-B663-92D35A752FB2}" type="presOf" srcId="{480244A6-B9C5-4E60-924B-FC2919E8D455}" destId="{76DBE8A8-CF96-4183-828A-F26FDA05DE1D}" srcOrd="0" destOrd="0" presId="urn:microsoft.com/office/officeart/2005/8/layout/orgChart1"/>
    <dgm:cxn modelId="{7BD7A573-26D9-47C1-ADC8-9EC4A34AF46D}" type="presOf" srcId="{605719A4-A65D-4839-BAC0-30A604DFB33F}" destId="{4921B3BE-2C77-47DA-BF94-B6CDE1AFB53C}" srcOrd="0" destOrd="0" presId="urn:microsoft.com/office/officeart/2005/8/layout/orgChart1"/>
    <dgm:cxn modelId="{33188755-16C7-477D-9EDD-4E2C5936E3E5}" type="presOf" srcId="{0BE1E6D2-0578-4E37-AFA0-179BBB7169A8}" destId="{B6A3801B-BD01-4305-A2BD-3A7337CF2338}" srcOrd="0" destOrd="0" presId="urn:microsoft.com/office/officeart/2005/8/layout/orgChart1"/>
    <dgm:cxn modelId="{054E8975-4EF7-48F3-9591-F033817B956F}" type="presOf" srcId="{A15DA5FA-DBEC-4C57-B226-2AF067D52D73}" destId="{3DABE642-F976-4C4C-AACB-87789D719274}" srcOrd="0" destOrd="0" presId="urn:microsoft.com/office/officeart/2005/8/layout/orgChart1"/>
    <dgm:cxn modelId="{D08CC076-DDE7-4A2A-8780-C74195313782}" srcId="{4C7555F6-8917-49A8-8A0B-8D356EE615F1}" destId="{609A1FBF-64C8-4DBD-9E20-C877359D566A}" srcOrd="0" destOrd="0" parTransId="{120C8773-33CE-428E-B8B6-09CDE42124BE}" sibTransId="{0E0F38D4-C4CC-4467-82F2-0C9F58A750FF}"/>
    <dgm:cxn modelId="{4180BB57-5CD4-4001-9912-345AFADC4EBD}" type="presOf" srcId="{A15DA5FA-DBEC-4C57-B226-2AF067D52D73}" destId="{7A4B72A0-AB08-42DD-8F88-518BC0E79BEF}" srcOrd="1" destOrd="0" presId="urn:microsoft.com/office/officeart/2005/8/layout/orgChart1"/>
    <dgm:cxn modelId="{AF3FD277-C5A9-4345-A3E4-EDBF769A9B4C}" type="presOf" srcId="{273F26A6-B277-46A1-9B21-F736E57DC658}" destId="{FE9C430C-84CF-4A02-99A0-F0E4BFFB86D9}" srcOrd="1" destOrd="0" presId="urn:microsoft.com/office/officeart/2005/8/layout/orgChart1"/>
    <dgm:cxn modelId="{D3E0DE77-D9AC-4BE1-8FAC-1415E6EF9D54}" type="presOf" srcId="{8678B95B-F769-4324-A809-01628EBA69B7}" destId="{72605E92-9873-40BB-B2D2-10ADCF12FB2F}" srcOrd="0" destOrd="0" presId="urn:microsoft.com/office/officeart/2005/8/layout/orgChart1"/>
    <dgm:cxn modelId="{36971A78-31DB-4B26-BD5F-A0FA4E539A94}" type="presOf" srcId="{A669F18B-9961-49F3-AD6F-C96D8AA12C18}" destId="{607684FE-1ED8-4C5A-A2D6-C149E758AFC5}" srcOrd="1" destOrd="0" presId="urn:microsoft.com/office/officeart/2005/8/layout/orgChart1"/>
    <dgm:cxn modelId="{28FC5B7B-B900-4066-A25E-E727D0F5FA79}" srcId="{D43F3D04-6D0C-48F8-AD6F-BDC4CED080F2}" destId="{D8120A65-CBC0-4C4B-A31D-C9800FA07EB9}" srcOrd="1" destOrd="0" parTransId="{CEC76A2C-FE62-4495-9837-5540B229A8B8}" sibTransId="{6D95A316-B7B2-43FA-A6A3-C3C62235CF08}"/>
    <dgm:cxn modelId="{4234187E-8095-4517-8009-65FC2590CAF1}" type="presOf" srcId="{556802DB-EF6E-4B75-BB78-A38D4E636620}" destId="{C09D0717-82D1-46BD-84F1-4150D71FD0B8}" srcOrd="0" destOrd="0" presId="urn:microsoft.com/office/officeart/2005/8/layout/orgChart1"/>
    <dgm:cxn modelId="{40911781-1AD1-4E59-BA13-2F79223FE452}" srcId="{BB8EB6C6-2B93-4B2A-82FF-EB829929F5A7}" destId="{4D1134EF-8B76-464E-A1B1-D4FC67A6BA0F}" srcOrd="1" destOrd="0" parTransId="{8F8C1CB5-2C0E-4C89-9E04-1D343343B2DC}" sibTransId="{075D1D4D-7A10-4A0B-A6B5-75A4BF4C64A0}"/>
    <dgm:cxn modelId="{EACE9681-F351-48A9-BBE8-CAF8534DF1DD}" type="presOf" srcId="{BB7355FC-72DE-45C8-B56E-722A944DEB83}" destId="{BC37228A-3DF7-487B-AA32-EB2CC23974BB}" srcOrd="0" destOrd="0" presId="urn:microsoft.com/office/officeart/2005/8/layout/orgChart1"/>
    <dgm:cxn modelId="{D7716883-A632-46AC-A56C-CBA9B79E3DFA}" type="presOf" srcId="{D9E73EDF-9B83-43BC-881D-B5C19DB6704B}" destId="{6158E038-DC98-4EAD-A2DA-9C7272B95C0F}" srcOrd="0" destOrd="0" presId="urn:microsoft.com/office/officeart/2005/8/layout/orgChart1"/>
    <dgm:cxn modelId="{BB70D184-D786-4CFF-A236-0F03A455D215}" type="presOf" srcId="{36FDAD92-950F-429B-B64A-12BCA02363CB}" destId="{05A870E7-77FA-441D-AB97-8155376C6B96}" srcOrd="0" destOrd="0" presId="urn:microsoft.com/office/officeart/2005/8/layout/orgChart1"/>
    <dgm:cxn modelId="{A3637E89-7DAB-4F24-B47F-7286FAA16045}" srcId="{914AEDDA-6F41-4485-B7D4-6EA01C757534}" destId="{97660E91-0D45-439D-9EE6-2277428ED2C7}" srcOrd="0" destOrd="0" parTransId="{1A87491B-4DA6-4DC2-9EB5-E749124A139B}" sibTransId="{B508E789-337C-4D5A-B58F-E2B327502861}"/>
    <dgm:cxn modelId="{35AFE789-55BA-4E9C-8624-E99716619EB3}" type="presOf" srcId="{A669F18B-9961-49F3-AD6F-C96D8AA12C18}" destId="{8FBA93FA-AFDA-40A2-AADD-CA26DE1E19AE}" srcOrd="0" destOrd="0" presId="urn:microsoft.com/office/officeart/2005/8/layout/orgChart1"/>
    <dgm:cxn modelId="{0AAA058C-149C-4A07-BA3C-6E48CA91D569}" srcId="{4D1134EF-8B76-464E-A1B1-D4FC67A6BA0F}" destId="{841014A8-B741-43A5-B1ED-5F87FAB31E4B}" srcOrd="1" destOrd="0" parTransId="{F0CF4F10-4CF8-4F42-BDBD-82DD599A47D6}" sibTransId="{299B13A0-9C3D-4B9B-8FC8-ACE562E892A4}"/>
    <dgm:cxn modelId="{FB91158E-C420-45EB-9BBB-949CE8A7AF70}" type="presOf" srcId="{0D85E039-DCD7-4FD7-82F2-DBFF56636394}" destId="{AC62FF34-DE06-4D58-AF5E-903108B87675}" srcOrd="0" destOrd="0" presId="urn:microsoft.com/office/officeart/2005/8/layout/orgChart1"/>
    <dgm:cxn modelId="{60B3918F-7872-48D3-A7F6-8E1AAB4FF799}" type="presOf" srcId="{6F3902F5-592A-4E3E-A51F-9311B199C677}" destId="{05A3E036-EB6C-439D-9409-827B37555E40}" srcOrd="0" destOrd="0" presId="urn:microsoft.com/office/officeart/2005/8/layout/orgChart1"/>
    <dgm:cxn modelId="{82B34591-2B9A-4606-B42D-80D5AA76322C}" srcId="{3CCEB41D-A17A-465E-A943-16624FE98C24}" destId="{6F3902F5-592A-4E3E-A51F-9311B199C677}" srcOrd="1" destOrd="0" parTransId="{1BC8BD2D-6EE1-4744-9D4A-C1CD03E14BF1}" sibTransId="{75A2A41F-AB79-46EA-B84C-9F05CF3E8B35}"/>
    <dgm:cxn modelId="{DC3D2F96-4AD4-41AA-9177-2EFBACE1665B}" type="presOf" srcId="{DFF90C9E-8082-4B2D-9EA0-C3518B7E9B57}" destId="{0B71503C-F4E8-43FF-96A6-C2BE110F06F4}" srcOrd="0" destOrd="0" presId="urn:microsoft.com/office/officeart/2005/8/layout/orgChart1"/>
    <dgm:cxn modelId="{9C92A29A-3C44-491D-B3F0-CAE3C93A6FF6}" srcId="{273F26A6-B277-46A1-9B21-F736E57DC658}" destId="{F42E4F17-4F7A-473A-BA34-2D80F12A2764}" srcOrd="1" destOrd="0" parTransId="{85C9BC81-7276-4D42-8BA5-D90E824D483B}" sibTransId="{2A14AFDB-B810-470C-B990-D4CAA39F3C46}"/>
    <dgm:cxn modelId="{1371BE9A-8C56-45EF-BF1D-7A3544111C52}" type="presOf" srcId="{D43F3D04-6D0C-48F8-AD6F-BDC4CED080F2}" destId="{75AC7F6E-72E3-4F84-9D89-0F8BC2F21843}" srcOrd="1" destOrd="0" presId="urn:microsoft.com/office/officeart/2005/8/layout/orgChart1"/>
    <dgm:cxn modelId="{2E424D9C-3E54-400F-932E-F10A00D47E0E}" type="presOf" srcId="{F42E4F17-4F7A-473A-BA34-2D80F12A2764}" destId="{63C9C61B-6EA1-4150-A3C4-4549F2943D31}" srcOrd="0" destOrd="0" presId="urn:microsoft.com/office/officeart/2005/8/layout/orgChart1"/>
    <dgm:cxn modelId="{EC49969D-084F-45B1-85C0-A5FC8E6C0347}" type="presOf" srcId="{BB8EB6C6-2B93-4B2A-82FF-EB829929F5A7}" destId="{04D8088C-BECC-458C-A416-E4BFFC9D8AE4}" srcOrd="0" destOrd="0" presId="urn:microsoft.com/office/officeart/2005/8/layout/orgChart1"/>
    <dgm:cxn modelId="{E30EF99F-E262-4605-AD37-1846B9D18B55}" type="presOf" srcId="{4D1134EF-8B76-464E-A1B1-D4FC67A6BA0F}" destId="{51988E8B-0B88-47DE-B605-93339C1ABCF2}" srcOrd="0" destOrd="0" presId="urn:microsoft.com/office/officeart/2005/8/layout/orgChart1"/>
    <dgm:cxn modelId="{E8EA94A2-CB75-4089-BD98-D7F735D9CFED}" srcId="{BB8EB6C6-2B93-4B2A-82FF-EB829929F5A7}" destId="{D43F3D04-6D0C-48F8-AD6F-BDC4CED080F2}" srcOrd="7" destOrd="0" parTransId="{BBA0E24D-D521-4F87-B807-F0B1B27ACA10}" sibTransId="{423088BB-1985-45ED-B2FC-0E34923A5BCD}"/>
    <dgm:cxn modelId="{35D960A4-E54C-4179-91F7-09D84CBE1DDE}" type="presOf" srcId="{59E4AFA7-B8B2-4464-8D1B-0900560D5183}" destId="{B1AF3251-054A-4CC8-B56F-B001862BFEBA}" srcOrd="1" destOrd="0" presId="urn:microsoft.com/office/officeart/2005/8/layout/orgChart1"/>
    <dgm:cxn modelId="{002410A6-E61D-4AC9-BB29-CBDF55B41528}" type="presOf" srcId="{8F8C1CB5-2C0E-4C89-9E04-1D343343B2DC}" destId="{BEC31223-22B3-4832-8AE1-3E1EFFAFB494}" srcOrd="0" destOrd="0" presId="urn:microsoft.com/office/officeart/2005/8/layout/orgChart1"/>
    <dgm:cxn modelId="{BD8336A7-8EDE-4C5E-824C-49AA7D696478}" type="presOf" srcId="{28E574AC-5DD2-44FA-8853-C1884622C286}" destId="{A5C28935-B88D-447D-9D82-B8B18572E46A}" srcOrd="1" destOrd="0" presId="urn:microsoft.com/office/officeart/2005/8/layout/orgChart1"/>
    <dgm:cxn modelId="{401FD8A7-428A-48CC-B101-3677B67B8CFD}" type="presOf" srcId="{605719A4-A65D-4839-BAC0-30A604DFB33F}" destId="{8B143D6E-346A-4502-A56F-BA49BA781C6C}" srcOrd="1" destOrd="0" presId="urn:microsoft.com/office/officeart/2005/8/layout/orgChart1"/>
    <dgm:cxn modelId="{87E316A8-943A-4361-9212-6342AA334D3E}" type="presOf" srcId="{BAEC4DF0-F9BD-4AFB-9872-FE8A2E373E0E}" destId="{6338C799-5A68-4345-BAF1-F657CB26887F}" srcOrd="0" destOrd="0" presId="urn:microsoft.com/office/officeart/2005/8/layout/orgChart1"/>
    <dgm:cxn modelId="{A4AEE0AB-1C3E-4D3E-9491-D45CBB3C228B}" srcId="{BB8EB6C6-2B93-4B2A-82FF-EB829929F5A7}" destId="{3CCEB41D-A17A-465E-A943-16624FE98C24}" srcOrd="2" destOrd="0" parTransId="{146DA7C7-0DE4-4A4C-96A2-B00EDFF47757}" sibTransId="{12E8C882-E95D-4862-8031-9F0CFB719549}"/>
    <dgm:cxn modelId="{B7F086AC-24FC-4B5D-81F3-A35631761A0A}" type="presOf" srcId="{841014A8-B741-43A5-B1ED-5F87FAB31E4B}" destId="{BEDDE1EA-60B8-4274-B850-A27EC231925C}" srcOrd="0" destOrd="0" presId="urn:microsoft.com/office/officeart/2005/8/layout/orgChart1"/>
    <dgm:cxn modelId="{C2B8FAAF-5680-48B0-8A45-D888BDDF8058}" srcId="{BB8EB6C6-2B93-4B2A-82FF-EB829929F5A7}" destId="{F5B62AC6-ED53-4976-8B4C-8191E97AB91E}" srcOrd="4" destOrd="0" parTransId="{DAEA1482-795F-41C9-BEB0-7672A19766BE}" sibTransId="{4D3A99F1-BA50-4FDF-AE6B-F0D7838AF079}"/>
    <dgm:cxn modelId="{260115B0-A313-4294-98D0-6BFE6C716F99}" type="presOf" srcId="{B49662AD-8A18-4633-8B4D-C3491D5AC20F}" destId="{8F0D9566-33FA-4CAD-AD6B-C67705D37154}" srcOrd="1" destOrd="0" presId="urn:microsoft.com/office/officeart/2005/8/layout/orgChart1"/>
    <dgm:cxn modelId="{E25633B0-4042-4964-B0FF-C0348B6351C2}" type="presOf" srcId="{0A1486AE-F50C-4C60-BBB2-E00B361DC466}" destId="{65A7D46F-7CF0-41D1-B1D6-48137268A3A3}" srcOrd="1" destOrd="0" presId="urn:microsoft.com/office/officeart/2005/8/layout/orgChart1"/>
    <dgm:cxn modelId="{9FF108B3-C516-45E7-8672-F163D2109BA5}" type="presOf" srcId="{CF75EE2C-BE2B-424B-81D9-9D5E7BD10717}" destId="{70BF2E61-C205-4641-91A4-E46981BC3911}" srcOrd="0" destOrd="0" presId="urn:microsoft.com/office/officeart/2005/8/layout/orgChart1"/>
    <dgm:cxn modelId="{7E310FB7-3DA6-491E-BB89-0E11716E2792}" srcId="{E20F7541-078D-48C9-A5B0-640DC94BE175}" destId="{1F3665F5-C648-4196-B891-E5F8D9DFAC89}" srcOrd="1" destOrd="0" parTransId="{4E368A60-E3B3-45E1-9E79-23853BBD515D}" sibTransId="{8E7F7D78-7FCE-429F-B4AD-B3BCAE45DB78}"/>
    <dgm:cxn modelId="{1B52C1B7-51AF-4F8A-8E76-ACA7BD66F66E}" type="presOf" srcId="{841014A8-B741-43A5-B1ED-5F87FAB31E4B}" destId="{782A0B2D-3770-42FC-A29F-5892A9E3451E}" srcOrd="1" destOrd="0" presId="urn:microsoft.com/office/officeart/2005/8/layout/orgChart1"/>
    <dgm:cxn modelId="{D23E38B8-32B9-4584-814F-66C3B470BCEE}" srcId="{3915DB36-C4B4-44CE-BDC3-F8E10C78649F}" destId="{605719A4-A65D-4839-BAC0-30A604DFB33F}" srcOrd="2" destOrd="0" parTransId="{480244A6-B9C5-4E60-924B-FC2919E8D455}" sibTransId="{37473CF1-4DB8-4278-BB42-123EB19FC4F2}"/>
    <dgm:cxn modelId="{27009AB8-31FC-4F62-AAB0-C3C8E1DA2610}" type="presOf" srcId="{556802DB-EF6E-4B75-BB78-A38D4E636620}" destId="{C0789F96-6912-4361-832C-E9353E325C4F}" srcOrd="1" destOrd="0" presId="urn:microsoft.com/office/officeart/2005/8/layout/orgChart1"/>
    <dgm:cxn modelId="{35FC84BA-7534-420E-9AAE-5CB3BDF20E3D}" type="presOf" srcId="{3915DB36-C4B4-44CE-BDC3-F8E10C78649F}" destId="{18C073E1-CB1B-49A3-9544-CFE6ADA00120}" srcOrd="0" destOrd="0" presId="urn:microsoft.com/office/officeart/2005/8/layout/orgChart1"/>
    <dgm:cxn modelId="{3DB68FBC-3FF2-4E34-A87C-659CD048AA14}" type="presOf" srcId="{F5B62AC6-ED53-4976-8B4C-8191E97AB91E}" destId="{96D33812-DA39-4B69-8508-B247B5919BFA}" srcOrd="1" destOrd="0" presId="urn:microsoft.com/office/officeart/2005/8/layout/orgChart1"/>
    <dgm:cxn modelId="{D252C2BD-A014-4893-AD1D-0F9A430F4257}" type="presOf" srcId="{8678B95B-F769-4324-A809-01628EBA69B7}" destId="{95927ECD-78D3-4027-828F-21166A003039}" srcOrd="1" destOrd="0" presId="urn:microsoft.com/office/officeart/2005/8/layout/orgChart1"/>
    <dgm:cxn modelId="{95CFCABD-4698-4EFB-9B3D-07BF4CBFC1AB}" type="presOf" srcId="{CB6A8A3A-05B6-4091-A6B3-806D4B4C57E0}" destId="{B9D6BA48-8DCC-403E-B4A1-1DB3C251FA7E}" srcOrd="1" destOrd="0" presId="urn:microsoft.com/office/officeart/2005/8/layout/orgChart1"/>
    <dgm:cxn modelId="{7DB225BE-E988-48C5-86DD-ED2F13528B3B}" type="presOf" srcId="{92EE0502-EE7A-4586-9A33-186E419EE4FD}" destId="{63A3D9A1-E88A-451A-A583-3F7C82DC70BF}" srcOrd="0" destOrd="0" presId="urn:microsoft.com/office/officeart/2005/8/layout/orgChart1"/>
    <dgm:cxn modelId="{89437BC0-695C-4CD2-BA1D-CD01E1D91217}" srcId="{605719A4-A65D-4839-BAC0-30A604DFB33F}" destId="{0A1486AE-F50C-4C60-BBB2-E00B361DC466}" srcOrd="0" destOrd="0" parTransId="{834CDA24-BDF3-4698-A7BA-E2C79E3521F5}" sibTransId="{45F109E5-CC7B-47BB-A4A3-39161A0DD4EB}"/>
    <dgm:cxn modelId="{F7B36EC4-DE6C-41FB-9422-6C98AB5D5FE7}" type="presOf" srcId="{914AEDDA-6F41-4485-B7D4-6EA01C757534}" destId="{1B44F310-A246-4F08-8F0E-74FF76EBCAF3}" srcOrd="1" destOrd="0" presId="urn:microsoft.com/office/officeart/2005/8/layout/orgChart1"/>
    <dgm:cxn modelId="{EF47E2C4-350C-4448-BF52-AAB854396F82}" type="presOf" srcId="{45779A23-10DA-415D-A6FB-2549F90F81A1}" destId="{B06CB21A-1ACB-4684-8746-8A29AD5FDDF1}" srcOrd="0" destOrd="0" presId="urn:microsoft.com/office/officeart/2005/8/layout/orgChart1"/>
    <dgm:cxn modelId="{DF103FC5-BD2E-4D5F-A46D-1F31D1A15D9A}" type="presOf" srcId="{4D1134EF-8B76-464E-A1B1-D4FC67A6BA0F}" destId="{4A4FCC93-B39D-4CE3-8C11-7777985A6B12}" srcOrd="1" destOrd="0" presId="urn:microsoft.com/office/officeart/2005/8/layout/orgChart1"/>
    <dgm:cxn modelId="{0B4481C7-BBFE-4204-B75A-F4A6A951FC4D}" type="presOf" srcId="{B8CD07C4-C34A-40B1-A40C-B80DD894DC3C}" destId="{3AEB9090-BADD-499A-9FE2-47703E1A0EA0}" srcOrd="0" destOrd="0" presId="urn:microsoft.com/office/officeart/2005/8/layout/orgChart1"/>
    <dgm:cxn modelId="{77A8FACB-2262-40E9-8240-583DFA9BD9A6}" type="presOf" srcId="{20BF697B-2E11-40D8-966D-128EBC05FB12}" destId="{869929A3-A369-469D-86FF-91BCAB5C4420}" srcOrd="1" destOrd="0" presId="urn:microsoft.com/office/officeart/2005/8/layout/orgChart1"/>
    <dgm:cxn modelId="{A54BA3CC-EB8D-4EC6-B391-7F216C4A2FE0}" type="presOf" srcId="{28E574AC-5DD2-44FA-8853-C1884622C286}" destId="{FEFBBC32-CF98-4273-B3A0-48772BCB189B}" srcOrd="0" destOrd="0" presId="urn:microsoft.com/office/officeart/2005/8/layout/orgChart1"/>
    <dgm:cxn modelId="{A505FACC-1566-4502-A7B0-BF6DF865EE7F}" type="presOf" srcId="{CB6A8A3A-05B6-4091-A6B3-806D4B4C57E0}" destId="{311DE358-6B82-4CA7-A16F-A2DED7F13648}" srcOrd="0" destOrd="0" presId="urn:microsoft.com/office/officeart/2005/8/layout/orgChart1"/>
    <dgm:cxn modelId="{CE967ACF-F655-47F8-BA23-A2C7188FBC01}" type="presOf" srcId="{E20F7541-078D-48C9-A5B0-640DC94BE175}" destId="{61D4CA4F-1ABD-4799-A8BE-1BEB9BC6C99E}" srcOrd="0" destOrd="0" presId="urn:microsoft.com/office/officeart/2005/8/layout/orgChart1"/>
    <dgm:cxn modelId="{029858D0-E081-4BBB-AB80-9D5664FD8378}" srcId="{3CCEB41D-A17A-465E-A943-16624FE98C24}" destId="{2FA45E99-1ABC-4BF9-B347-CE2466434183}" srcOrd="0" destOrd="0" parTransId="{92EE0502-EE7A-4586-9A33-186E419EE4FD}" sibTransId="{6C3497E0-117E-4BE7-B184-ADBDA7F99700}"/>
    <dgm:cxn modelId="{B716D1D0-5518-4273-A196-BBB1C8289D68}" type="presOf" srcId="{4B4FF3B2-E420-4ED0-8E1C-D0E4370F6FDE}" destId="{95B952C5-14A8-49CE-917A-571A56A7B15D}" srcOrd="0" destOrd="0" presId="urn:microsoft.com/office/officeart/2005/8/layout/orgChart1"/>
    <dgm:cxn modelId="{9C5CE3D0-F61B-4820-B30E-35D7B16318BF}" type="presOf" srcId="{97660E91-0D45-439D-9EE6-2277428ED2C7}" destId="{7A3C68DD-848B-46D9-91D5-A3FBFCF01D56}" srcOrd="0" destOrd="0" presId="urn:microsoft.com/office/officeart/2005/8/layout/orgChart1"/>
    <dgm:cxn modelId="{5CCB6DD4-1FDB-416E-B2DC-790CAF093D65}" type="presOf" srcId="{0A1486AE-F50C-4C60-BBB2-E00B361DC466}" destId="{742C5F0E-CAB4-46FC-BB34-B6369849C4C0}" srcOrd="0" destOrd="0" presId="urn:microsoft.com/office/officeart/2005/8/layout/orgChart1"/>
    <dgm:cxn modelId="{36FBF3D9-4E87-48FC-BFCB-97ECDBCD5858}" srcId="{4D1134EF-8B76-464E-A1B1-D4FC67A6BA0F}" destId="{20BF697B-2E11-40D8-966D-128EBC05FB12}" srcOrd="0" destOrd="0" parTransId="{0D85E039-DCD7-4FD7-82F2-DBFF56636394}" sibTransId="{E8EC9868-2F6B-4ED1-B91C-671BAA8D1229}"/>
    <dgm:cxn modelId="{5EED7EDC-0A46-410A-A851-FCEEB8E920A4}" type="presOf" srcId="{BBA0E24D-D521-4F87-B807-F0B1B27ACA10}" destId="{379EA12F-706A-4350-800A-D6F3FEF5B3F1}" srcOrd="0" destOrd="0" presId="urn:microsoft.com/office/officeart/2005/8/layout/orgChart1"/>
    <dgm:cxn modelId="{2750A1E1-5CC3-49B0-8486-0563DE78C989}" type="presOf" srcId="{609A1FBF-64C8-4DBD-9E20-C877359D566A}" destId="{9C7DB803-354C-4849-8DA9-4E02381EF411}" srcOrd="0" destOrd="0" presId="urn:microsoft.com/office/officeart/2005/8/layout/orgChart1"/>
    <dgm:cxn modelId="{5A23F6E2-111D-4A32-B8AF-461E011E488C}" type="presOf" srcId="{834CDA24-BDF3-4698-A7BA-E2C79E3521F5}" destId="{7C3E4E03-3FC4-40E3-BB6B-376CB1CB4967}" srcOrd="0" destOrd="0" presId="urn:microsoft.com/office/officeart/2005/8/layout/orgChart1"/>
    <dgm:cxn modelId="{7FB66EE9-D445-4664-B983-F4D3805CD736}" type="presOf" srcId="{F5B62AC6-ED53-4976-8B4C-8191E97AB91E}" destId="{A7DD3D74-A582-4238-947E-96ECD291D9AF}" srcOrd="0" destOrd="0" presId="urn:microsoft.com/office/officeart/2005/8/layout/orgChart1"/>
    <dgm:cxn modelId="{8EACD3EA-E85A-406A-8F88-16084FBCB05A}" type="presOf" srcId="{443DB6C7-F199-4512-BFEA-D4E1E529FEA9}" destId="{A63244E8-91A3-4922-90DA-5E62CDF47922}" srcOrd="0" destOrd="0" presId="urn:microsoft.com/office/officeart/2005/8/layout/orgChart1"/>
    <dgm:cxn modelId="{AD85B5EE-80F6-410B-83EE-0FE7EB82E030}" srcId="{06AB8941-59EC-49C0-90A8-A10FCFF42661}" destId="{A15DA5FA-DBEC-4C57-B226-2AF067D52D73}" srcOrd="0" destOrd="0" parTransId="{BB7355FC-72DE-45C8-B56E-722A944DEB83}" sibTransId="{BA4C76E5-54EE-42C1-9F3A-CAF0269A23D1}"/>
    <dgm:cxn modelId="{6825F4EE-2333-4813-8C6C-F31D25A778BF}" srcId="{605719A4-A65D-4839-BAC0-30A604DFB33F}" destId="{B8CD07C4-C34A-40B1-A40C-B80DD894DC3C}" srcOrd="1" destOrd="0" parTransId="{45779A23-10DA-415D-A6FB-2549F90F81A1}" sibTransId="{6DF1601F-9E19-4075-BD23-EE9912CDE23E}"/>
    <dgm:cxn modelId="{A70316F5-66AD-4A66-8870-A8016C9F02D9}" type="presOf" srcId="{4C7555F6-8917-49A8-8A0B-8D356EE615F1}" destId="{406B2866-6901-45D3-89E2-1D28DB1E0B5A}" srcOrd="0" destOrd="0" presId="urn:microsoft.com/office/officeart/2005/8/layout/orgChart1"/>
    <dgm:cxn modelId="{99D799F5-B1FF-4198-99AF-56A96EC7053E}" type="presOf" srcId="{8D9A1C1B-25ED-42AB-84B5-824459E30AF2}" destId="{41B2673D-6A69-4FA8-9DC7-FECC9A4D66B8}" srcOrd="0" destOrd="0" presId="urn:microsoft.com/office/officeart/2005/8/layout/orgChart1"/>
    <dgm:cxn modelId="{E2B63EFC-FCB5-4BA7-9452-071F1199B4FB}" type="presOf" srcId="{B49662AD-8A18-4633-8B4D-C3491D5AC20F}" destId="{532E1A01-771E-4F4A-9B1F-B2B4F3816104}" srcOrd="0" destOrd="0" presId="urn:microsoft.com/office/officeart/2005/8/layout/orgChart1"/>
    <dgm:cxn modelId="{63B336FE-5996-4B5C-8230-8B35E2113C46}" type="presOf" srcId="{7ECBE849-2A24-4683-BE67-A41DAD6E2A3E}" destId="{9FC86AFC-98AB-4CDC-8995-F6205714C11B}" srcOrd="0" destOrd="0" presId="urn:microsoft.com/office/officeart/2005/8/layout/orgChart1"/>
    <dgm:cxn modelId="{91F696FF-6A03-477B-BABC-9145095B3961}" srcId="{3915DB36-C4B4-44CE-BDC3-F8E10C78649F}" destId="{273F26A6-B277-46A1-9B21-F736E57DC658}" srcOrd="1" destOrd="0" parTransId="{4B4FF3B2-E420-4ED0-8E1C-D0E4370F6FDE}" sibTransId="{A7515306-99EA-421E-9874-4946E8691201}"/>
    <dgm:cxn modelId="{45C67577-E92E-4C8A-8A36-B31121AAF7D6}" type="presParOf" srcId="{473736E2-3CDE-457C-8B3B-5AF36F9A0E4D}" destId="{068DE3F8-6B48-45CA-BE2E-C9BCB60B39A7}" srcOrd="0" destOrd="0" presId="urn:microsoft.com/office/officeart/2005/8/layout/orgChart1"/>
    <dgm:cxn modelId="{83957613-B4A5-4187-ABF4-6E1589C9C696}" type="presParOf" srcId="{068DE3F8-6B48-45CA-BE2E-C9BCB60B39A7}" destId="{9B2CE345-0AFC-406C-86DE-B75A506704F7}" srcOrd="0" destOrd="0" presId="urn:microsoft.com/office/officeart/2005/8/layout/orgChart1"/>
    <dgm:cxn modelId="{816328F3-6F9B-43E6-92EE-467309E84EA6}" type="presParOf" srcId="{9B2CE345-0AFC-406C-86DE-B75A506704F7}" destId="{04D8088C-BECC-458C-A416-E4BFFC9D8AE4}" srcOrd="0" destOrd="0" presId="urn:microsoft.com/office/officeart/2005/8/layout/orgChart1"/>
    <dgm:cxn modelId="{988C7AE6-19EF-4CFC-821B-305D4CDF8A3B}" type="presParOf" srcId="{9B2CE345-0AFC-406C-86DE-B75A506704F7}" destId="{C0B6CEFE-8457-4298-A777-CEC35EF269FD}" srcOrd="1" destOrd="0" presId="urn:microsoft.com/office/officeart/2005/8/layout/orgChart1"/>
    <dgm:cxn modelId="{21C74BA8-9BEA-4AE6-B3DF-30FB8C91B63C}" type="presParOf" srcId="{068DE3F8-6B48-45CA-BE2E-C9BCB60B39A7}" destId="{D74B4BD4-C2B1-4401-903C-ED3E0FD9940D}" srcOrd="1" destOrd="0" presId="urn:microsoft.com/office/officeart/2005/8/layout/orgChart1"/>
    <dgm:cxn modelId="{B70FD6EB-CDD4-47A1-84E5-2823F32CBC78}" type="presParOf" srcId="{D74B4BD4-C2B1-4401-903C-ED3E0FD9940D}" destId="{0B71503C-F4E8-43FF-96A6-C2BE110F06F4}" srcOrd="0" destOrd="0" presId="urn:microsoft.com/office/officeart/2005/8/layout/orgChart1"/>
    <dgm:cxn modelId="{D9133ADC-3420-4926-9C59-4D863FC427A7}" type="presParOf" srcId="{D74B4BD4-C2B1-4401-903C-ED3E0FD9940D}" destId="{301075B2-3C98-43FD-9EE1-01BBCFD9AA04}" srcOrd="1" destOrd="0" presId="urn:microsoft.com/office/officeart/2005/8/layout/orgChart1"/>
    <dgm:cxn modelId="{8131AAA3-08CA-4F45-9BA9-BADEC2F98ED8}" type="presParOf" srcId="{301075B2-3C98-43FD-9EE1-01BBCFD9AA04}" destId="{43AF7BA7-D2A7-439D-8E21-B66FF4DF48DB}" srcOrd="0" destOrd="0" presId="urn:microsoft.com/office/officeart/2005/8/layout/orgChart1"/>
    <dgm:cxn modelId="{95E3315B-D675-47CB-8984-73A173E09609}" type="presParOf" srcId="{43AF7BA7-D2A7-439D-8E21-B66FF4DF48DB}" destId="{18C073E1-CB1B-49A3-9544-CFE6ADA00120}" srcOrd="0" destOrd="0" presId="urn:microsoft.com/office/officeart/2005/8/layout/orgChart1"/>
    <dgm:cxn modelId="{90BDF412-B61C-4CF0-8AC7-51B0D42434B1}" type="presParOf" srcId="{43AF7BA7-D2A7-439D-8E21-B66FF4DF48DB}" destId="{640CC849-EC32-4EAD-845B-14AD63A76A00}" srcOrd="1" destOrd="0" presId="urn:microsoft.com/office/officeart/2005/8/layout/orgChart1"/>
    <dgm:cxn modelId="{D22B1FE6-4CD9-4D92-88DA-E4D82001D8CE}" type="presParOf" srcId="{301075B2-3C98-43FD-9EE1-01BBCFD9AA04}" destId="{45BA82AA-29B8-413B-99C6-3886585CE7AD}" srcOrd="1" destOrd="0" presId="urn:microsoft.com/office/officeart/2005/8/layout/orgChart1"/>
    <dgm:cxn modelId="{56ABF6CE-494C-426C-BB36-D7E3C7A1CCFF}" type="presParOf" srcId="{45BA82AA-29B8-413B-99C6-3886585CE7AD}" destId="{B472D5CE-9F11-43A3-91A4-7B85C7732C51}" srcOrd="0" destOrd="0" presId="urn:microsoft.com/office/officeart/2005/8/layout/orgChart1"/>
    <dgm:cxn modelId="{15221390-CE3E-48B4-9951-00EB6017E2A1}" type="presParOf" srcId="{45BA82AA-29B8-413B-99C6-3886585CE7AD}" destId="{43AFE1E2-BEAA-4A5B-8D45-D105179705AF}" srcOrd="1" destOrd="0" presId="urn:microsoft.com/office/officeart/2005/8/layout/orgChart1"/>
    <dgm:cxn modelId="{53F52D01-710B-4AD1-A2DB-F7E46B4BE86F}" type="presParOf" srcId="{43AFE1E2-BEAA-4A5B-8D45-D105179705AF}" destId="{02A0E065-95AA-4015-8A22-B63D62B9082C}" srcOrd="0" destOrd="0" presId="urn:microsoft.com/office/officeart/2005/8/layout/orgChart1"/>
    <dgm:cxn modelId="{BC769210-075D-45C3-9950-D70DE60BD905}" type="presParOf" srcId="{02A0E065-95AA-4015-8A22-B63D62B9082C}" destId="{0C8DDBE2-6493-4EF6-8D8A-BD0E9DBAEC3C}" srcOrd="0" destOrd="0" presId="urn:microsoft.com/office/officeart/2005/8/layout/orgChart1"/>
    <dgm:cxn modelId="{2E5D4B96-715D-47A7-AFF6-5A594860E8FC}" type="presParOf" srcId="{02A0E065-95AA-4015-8A22-B63D62B9082C}" destId="{390B3A5F-2EBE-46C6-B9A6-07C9709E8FC1}" srcOrd="1" destOrd="0" presId="urn:microsoft.com/office/officeart/2005/8/layout/orgChart1"/>
    <dgm:cxn modelId="{C6AC630C-CE68-413A-BAE6-5C8C7A117C75}" type="presParOf" srcId="{43AFE1E2-BEAA-4A5B-8D45-D105179705AF}" destId="{6C7EE62E-6881-41FD-B2EF-29A81D15E768}" srcOrd="1" destOrd="0" presId="urn:microsoft.com/office/officeart/2005/8/layout/orgChart1"/>
    <dgm:cxn modelId="{D9FB0AB2-E6F7-44CE-BE8B-13D351F842C3}" type="presParOf" srcId="{6C7EE62E-6881-41FD-B2EF-29A81D15E768}" destId="{BC37228A-3DF7-487B-AA32-EB2CC23974BB}" srcOrd="0" destOrd="0" presId="urn:microsoft.com/office/officeart/2005/8/layout/orgChart1"/>
    <dgm:cxn modelId="{4F7EC7DB-32E7-4354-B1CD-CB4F5919C128}" type="presParOf" srcId="{6C7EE62E-6881-41FD-B2EF-29A81D15E768}" destId="{588082AE-9FA8-424E-AD90-7BBDF46A02A3}" srcOrd="1" destOrd="0" presId="urn:microsoft.com/office/officeart/2005/8/layout/orgChart1"/>
    <dgm:cxn modelId="{33596D2F-68C0-494C-AD2E-0D5BE992741C}" type="presParOf" srcId="{588082AE-9FA8-424E-AD90-7BBDF46A02A3}" destId="{70251751-89F0-4E1D-88A4-6B62E48614E5}" srcOrd="0" destOrd="0" presId="urn:microsoft.com/office/officeart/2005/8/layout/orgChart1"/>
    <dgm:cxn modelId="{33BFC3C1-69D3-45DE-9E49-49DC5D7C347C}" type="presParOf" srcId="{70251751-89F0-4E1D-88A4-6B62E48614E5}" destId="{3DABE642-F976-4C4C-AACB-87789D719274}" srcOrd="0" destOrd="0" presId="urn:microsoft.com/office/officeart/2005/8/layout/orgChart1"/>
    <dgm:cxn modelId="{70A329EC-4559-4A3E-9AD8-F8221B48BA5C}" type="presParOf" srcId="{70251751-89F0-4E1D-88A4-6B62E48614E5}" destId="{7A4B72A0-AB08-42DD-8F88-518BC0E79BEF}" srcOrd="1" destOrd="0" presId="urn:microsoft.com/office/officeart/2005/8/layout/orgChart1"/>
    <dgm:cxn modelId="{2F99FF33-4482-4BC2-95C6-1FD23450F895}" type="presParOf" srcId="{588082AE-9FA8-424E-AD90-7BBDF46A02A3}" destId="{C00B919F-C775-495D-9404-37022B18B0EF}" srcOrd="1" destOrd="0" presId="urn:microsoft.com/office/officeart/2005/8/layout/orgChart1"/>
    <dgm:cxn modelId="{EF0EEAE1-F422-4AC3-817B-CAFBB82A97C8}" type="presParOf" srcId="{588082AE-9FA8-424E-AD90-7BBDF46A02A3}" destId="{BD4B4B28-7B7C-4E0B-8B8E-5DEF4949F669}" srcOrd="2" destOrd="0" presId="urn:microsoft.com/office/officeart/2005/8/layout/orgChart1"/>
    <dgm:cxn modelId="{AA10B1FD-13DD-498A-90B7-D11D3689B4EC}" type="presParOf" srcId="{6C7EE62E-6881-41FD-B2EF-29A81D15E768}" destId="{717C7AEB-9BA1-47A8-8097-A44E1F815035}" srcOrd="2" destOrd="0" presId="urn:microsoft.com/office/officeart/2005/8/layout/orgChart1"/>
    <dgm:cxn modelId="{AD43B51B-945F-436C-9DEB-A91FFEE8419D}" type="presParOf" srcId="{6C7EE62E-6881-41FD-B2EF-29A81D15E768}" destId="{D62A5F5A-CE59-4C47-93DD-DE68913C46CF}" srcOrd="3" destOrd="0" presId="urn:microsoft.com/office/officeart/2005/8/layout/orgChart1"/>
    <dgm:cxn modelId="{660B5285-E7F4-461D-B3B0-7D74B4FFB13B}" type="presParOf" srcId="{D62A5F5A-CE59-4C47-93DD-DE68913C46CF}" destId="{0F2869B7-D513-461D-8D76-7579B71B9D81}" srcOrd="0" destOrd="0" presId="urn:microsoft.com/office/officeart/2005/8/layout/orgChart1"/>
    <dgm:cxn modelId="{E09F83C0-00B5-4548-AAEA-ACBAC56650DB}" type="presParOf" srcId="{0F2869B7-D513-461D-8D76-7579B71B9D81}" destId="{FEFBBC32-CF98-4273-B3A0-48772BCB189B}" srcOrd="0" destOrd="0" presId="urn:microsoft.com/office/officeart/2005/8/layout/orgChart1"/>
    <dgm:cxn modelId="{A6DEAE54-F23E-4161-9C5E-8FFA716ABBC9}" type="presParOf" srcId="{0F2869B7-D513-461D-8D76-7579B71B9D81}" destId="{A5C28935-B88D-447D-9D82-B8B18572E46A}" srcOrd="1" destOrd="0" presId="urn:microsoft.com/office/officeart/2005/8/layout/orgChart1"/>
    <dgm:cxn modelId="{9538F6E2-F719-485B-B9C5-ECB9390FFC77}" type="presParOf" srcId="{D62A5F5A-CE59-4C47-93DD-DE68913C46CF}" destId="{1FBF8DFB-2313-4E7A-988A-7A0461C1CC44}" srcOrd="1" destOrd="0" presId="urn:microsoft.com/office/officeart/2005/8/layout/orgChart1"/>
    <dgm:cxn modelId="{A78982A4-AECB-47EB-866C-199D72DA3448}" type="presParOf" srcId="{D62A5F5A-CE59-4C47-93DD-DE68913C46CF}" destId="{56633482-6DEE-46C2-8C3D-642A62CDC4E9}" srcOrd="2" destOrd="0" presId="urn:microsoft.com/office/officeart/2005/8/layout/orgChart1"/>
    <dgm:cxn modelId="{C2440C98-C189-459A-A96E-BA0FD3873E80}" type="presParOf" srcId="{6C7EE62E-6881-41FD-B2EF-29A81D15E768}" destId="{C2786BB2-4BEA-4BB3-BE48-87B8D6BF4F80}" srcOrd="4" destOrd="0" presId="urn:microsoft.com/office/officeart/2005/8/layout/orgChart1"/>
    <dgm:cxn modelId="{77709EAA-D823-4334-82DA-96407013E6CA}" type="presParOf" srcId="{6C7EE62E-6881-41FD-B2EF-29A81D15E768}" destId="{8A9F9738-E819-4DD7-90B4-171A4FB6F8B9}" srcOrd="5" destOrd="0" presId="urn:microsoft.com/office/officeart/2005/8/layout/orgChart1"/>
    <dgm:cxn modelId="{DC8E6485-FCE3-4727-9AB8-77C51959FC57}" type="presParOf" srcId="{8A9F9738-E819-4DD7-90B4-171A4FB6F8B9}" destId="{0DCB8814-889E-411D-9533-5B30120DB292}" srcOrd="0" destOrd="0" presId="urn:microsoft.com/office/officeart/2005/8/layout/orgChart1"/>
    <dgm:cxn modelId="{9A9C14F1-5DBF-4ABB-925E-119CA72EABC5}" type="presParOf" srcId="{0DCB8814-889E-411D-9533-5B30120DB292}" destId="{E2A0EBCB-6641-43F1-8219-3EBB8543BC90}" srcOrd="0" destOrd="0" presId="urn:microsoft.com/office/officeart/2005/8/layout/orgChart1"/>
    <dgm:cxn modelId="{26FF5055-7674-4BF6-86F0-546AC851A427}" type="presParOf" srcId="{0DCB8814-889E-411D-9533-5B30120DB292}" destId="{B1AF3251-054A-4CC8-B56F-B001862BFEBA}" srcOrd="1" destOrd="0" presId="urn:microsoft.com/office/officeart/2005/8/layout/orgChart1"/>
    <dgm:cxn modelId="{A9A7F3F8-F6F9-494D-9386-AAD846F9616A}" type="presParOf" srcId="{8A9F9738-E819-4DD7-90B4-171A4FB6F8B9}" destId="{F3F60C1F-B33A-44BB-9634-10CDA115A521}" srcOrd="1" destOrd="0" presId="urn:microsoft.com/office/officeart/2005/8/layout/orgChart1"/>
    <dgm:cxn modelId="{CAA9BF42-77DE-4BCB-AB4E-1D47334065BC}" type="presParOf" srcId="{8A9F9738-E819-4DD7-90B4-171A4FB6F8B9}" destId="{653E5F44-379F-4688-9E60-56279CA937F8}" srcOrd="2" destOrd="0" presId="urn:microsoft.com/office/officeart/2005/8/layout/orgChart1"/>
    <dgm:cxn modelId="{87A774DC-8F21-4E49-ACA3-4BDAA13F4E64}" type="presParOf" srcId="{6C7EE62E-6881-41FD-B2EF-29A81D15E768}" destId="{6338C799-5A68-4345-BAF1-F657CB26887F}" srcOrd="6" destOrd="0" presId="urn:microsoft.com/office/officeart/2005/8/layout/orgChart1"/>
    <dgm:cxn modelId="{0557F947-53A5-47B3-ACFB-04EB1674EC9E}" type="presParOf" srcId="{6C7EE62E-6881-41FD-B2EF-29A81D15E768}" destId="{6E3F6301-1AAE-418A-8BEC-6ECE0C40434C}" srcOrd="7" destOrd="0" presId="urn:microsoft.com/office/officeart/2005/8/layout/orgChart1"/>
    <dgm:cxn modelId="{F41FBE0F-57E8-4521-BBA7-D66911F3110B}" type="presParOf" srcId="{6E3F6301-1AAE-418A-8BEC-6ECE0C40434C}" destId="{ED5A2D64-036D-4DBA-A9BE-54236F7CD709}" srcOrd="0" destOrd="0" presId="urn:microsoft.com/office/officeart/2005/8/layout/orgChart1"/>
    <dgm:cxn modelId="{B29CA6A2-8723-491A-99EF-D1B92B71A38E}" type="presParOf" srcId="{ED5A2D64-036D-4DBA-A9BE-54236F7CD709}" destId="{C09D0717-82D1-46BD-84F1-4150D71FD0B8}" srcOrd="0" destOrd="0" presId="urn:microsoft.com/office/officeart/2005/8/layout/orgChart1"/>
    <dgm:cxn modelId="{CDB85F1D-0B7C-4547-8683-D7912418B333}" type="presParOf" srcId="{ED5A2D64-036D-4DBA-A9BE-54236F7CD709}" destId="{C0789F96-6912-4361-832C-E9353E325C4F}" srcOrd="1" destOrd="0" presId="urn:microsoft.com/office/officeart/2005/8/layout/orgChart1"/>
    <dgm:cxn modelId="{63B68156-BE11-4447-85AA-46502A89C2E4}" type="presParOf" srcId="{6E3F6301-1AAE-418A-8BEC-6ECE0C40434C}" destId="{D16C9314-6FD9-4445-8FF7-459422F048BE}" srcOrd="1" destOrd="0" presId="urn:microsoft.com/office/officeart/2005/8/layout/orgChart1"/>
    <dgm:cxn modelId="{FB88916B-66DA-4916-B6D0-596971B4C526}" type="presParOf" srcId="{6E3F6301-1AAE-418A-8BEC-6ECE0C40434C}" destId="{4D34EE47-B672-4AF9-9E25-E65071D5A2ED}" srcOrd="2" destOrd="0" presId="urn:microsoft.com/office/officeart/2005/8/layout/orgChart1"/>
    <dgm:cxn modelId="{AA8A9A54-AFFF-4A62-877E-C6B3572DBD2E}" type="presParOf" srcId="{43AFE1E2-BEAA-4A5B-8D45-D105179705AF}" destId="{DB833079-0A1C-4D32-BB85-45684A9CDF18}" srcOrd="2" destOrd="0" presId="urn:microsoft.com/office/officeart/2005/8/layout/orgChart1"/>
    <dgm:cxn modelId="{E51DE3C8-B6F8-4F62-B968-A2ED1BFD1CF2}" type="presParOf" srcId="{45BA82AA-29B8-413B-99C6-3886585CE7AD}" destId="{95B952C5-14A8-49CE-917A-571A56A7B15D}" srcOrd="2" destOrd="0" presId="urn:microsoft.com/office/officeart/2005/8/layout/orgChart1"/>
    <dgm:cxn modelId="{DC5B194D-AB23-429C-B8C0-241B29F16C11}" type="presParOf" srcId="{45BA82AA-29B8-413B-99C6-3886585CE7AD}" destId="{3E1554F4-DD90-49FC-A290-6D597BCA4930}" srcOrd="3" destOrd="0" presId="urn:microsoft.com/office/officeart/2005/8/layout/orgChart1"/>
    <dgm:cxn modelId="{5FEF6772-6680-46BC-9257-3EA0488B4D92}" type="presParOf" srcId="{3E1554F4-DD90-49FC-A290-6D597BCA4930}" destId="{1252EDBE-95D9-4911-AED5-212EE80DC866}" srcOrd="0" destOrd="0" presId="urn:microsoft.com/office/officeart/2005/8/layout/orgChart1"/>
    <dgm:cxn modelId="{035324FD-17D4-4A0D-8288-07FB5BB792B6}" type="presParOf" srcId="{1252EDBE-95D9-4911-AED5-212EE80DC866}" destId="{50BAFF65-B237-40AC-9E61-756DFB237AEF}" srcOrd="0" destOrd="0" presId="urn:microsoft.com/office/officeart/2005/8/layout/orgChart1"/>
    <dgm:cxn modelId="{149C02BD-247B-4D7C-BBA4-F0B3FA6C0F49}" type="presParOf" srcId="{1252EDBE-95D9-4911-AED5-212EE80DC866}" destId="{FE9C430C-84CF-4A02-99A0-F0E4BFFB86D9}" srcOrd="1" destOrd="0" presId="urn:microsoft.com/office/officeart/2005/8/layout/orgChart1"/>
    <dgm:cxn modelId="{969FB8D4-CF47-433B-89CF-175EC28908C5}" type="presParOf" srcId="{3E1554F4-DD90-49FC-A290-6D597BCA4930}" destId="{651324A4-25A9-47E0-AC37-68A807B39FE3}" srcOrd="1" destOrd="0" presId="urn:microsoft.com/office/officeart/2005/8/layout/orgChart1"/>
    <dgm:cxn modelId="{8E3B5058-44C5-4360-BA29-173625E0FF66}" type="presParOf" srcId="{651324A4-25A9-47E0-AC37-68A807B39FE3}" destId="{9FC86AFC-98AB-4CDC-8995-F6205714C11B}" srcOrd="0" destOrd="0" presId="urn:microsoft.com/office/officeart/2005/8/layout/orgChart1"/>
    <dgm:cxn modelId="{53AF87D1-2CAA-4A81-B230-6A9A269546BF}" type="presParOf" srcId="{651324A4-25A9-47E0-AC37-68A807B39FE3}" destId="{B1D286BC-0318-4AE5-9286-B7D6CB6F086C}" srcOrd="1" destOrd="0" presId="urn:microsoft.com/office/officeart/2005/8/layout/orgChart1"/>
    <dgm:cxn modelId="{79D4D926-CCE5-4387-894C-29680BAF1F47}" type="presParOf" srcId="{B1D286BC-0318-4AE5-9286-B7D6CB6F086C}" destId="{9C872762-1D4C-4412-9446-638A6CD6F4CD}" srcOrd="0" destOrd="0" presId="urn:microsoft.com/office/officeart/2005/8/layout/orgChart1"/>
    <dgm:cxn modelId="{A79025D9-E8D6-468F-B8DD-417173E8FB6E}" type="presParOf" srcId="{9C872762-1D4C-4412-9446-638A6CD6F4CD}" destId="{72605E92-9873-40BB-B2D2-10ADCF12FB2F}" srcOrd="0" destOrd="0" presId="urn:microsoft.com/office/officeart/2005/8/layout/orgChart1"/>
    <dgm:cxn modelId="{078994F0-71FF-42E5-90BE-3942D73AAA5A}" type="presParOf" srcId="{9C872762-1D4C-4412-9446-638A6CD6F4CD}" destId="{95927ECD-78D3-4027-828F-21166A003039}" srcOrd="1" destOrd="0" presId="urn:microsoft.com/office/officeart/2005/8/layout/orgChart1"/>
    <dgm:cxn modelId="{CBE0964F-5A79-4D41-99AF-754AC02FFF57}" type="presParOf" srcId="{B1D286BC-0318-4AE5-9286-B7D6CB6F086C}" destId="{F2CF54CA-D193-40F9-9E63-72ABB7993525}" srcOrd="1" destOrd="0" presId="urn:microsoft.com/office/officeart/2005/8/layout/orgChart1"/>
    <dgm:cxn modelId="{4DFB13B1-AD40-442F-A92E-BE6723CE2F5D}" type="presParOf" srcId="{B1D286BC-0318-4AE5-9286-B7D6CB6F086C}" destId="{0775112E-EDE8-4638-84B8-73FB3A7D59F6}" srcOrd="2" destOrd="0" presId="urn:microsoft.com/office/officeart/2005/8/layout/orgChart1"/>
    <dgm:cxn modelId="{338B3013-0E5B-4B2D-94AF-73C5AE063298}" type="presParOf" srcId="{651324A4-25A9-47E0-AC37-68A807B39FE3}" destId="{2EB72E71-BDD2-4CFF-9315-27CA09596A0A}" srcOrd="2" destOrd="0" presId="urn:microsoft.com/office/officeart/2005/8/layout/orgChart1"/>
    <dgm:cxn modelId="{F8AE08F0-A9E7-48E4-836E-F676AA2FF441}" type="presParOf" srcId="{651324A4-25A9-47E0-AC37-68A807B39FE3}" destId="{BC8DD6C2-244E-403B-8469-FB7B378FDB1B}" srcOrd="3" destOrd="0" presId="urn:microsoft.com/office/officeart/2005/8/layout/orgChart1"/>
    <dgm:cxn modelId="{0986D37D-9B2A-41D3-83F0-BFB295F827E9}" type="presParOf" srcId="{BC8DD6C2-244E-403B-8469-FB7B378FDB1B}" destId="{A48D820E-3E85-469F-B412-425E5DE0C099}" srcOrd="0" destOrd="0" presId="urn:microsoft.com/office/officeart/2005/8/layout/orgChart1"/>
    <dgm:cxn modelId="{A531EC54-8785-4765-AA58-C006E6DCBA60}" type="presParOf" srcId="{A48D820E-3E85-469F-B412-425E5DE0C099}" destId="{63C9C61B-6EA1-4150-A3C4-4549F2943D31}" srcOrd="0" destOrd="0" presId="urn:microsoft.com/office/officeart/2005/8/layout/orgChart1"/>
    <dgm:cxn modelId="{466BF850-E457-4CE3-A544-F0CE55CE55F2}" type="presParOf" srcId="{A48D820E-3E85-469F-B412-425E5DE0C099}" destId="{CD25CDA5-99E1-45A9-A259-930AC0C4A0CD}" srcOrd="1" destOrd="0" presId="urn:microsoft.com/office/officeart/2005/8/layout/orgChart1"/>
    <dgm:cxn modelId="{5DCF04DA-4465-4A48-A102-4F83C46124ED}" type="presParOf" srcId="{BC8DD6C2-244E-403B-8469-FB7B378FDB1B}" destId="{CCAFD14C-ECB6-4D3E-A34B-1D87D2E6114E}" srcOrd="1" destOrd="0" presId="urn:microsoft.com/office/officeart/2005/8/layout/orgChart1"/>
    <dgm:cxn modelId="{3C7E4A13-AAD2-4896-81E2-194C65BC3FEF}" type="presParOf" srcId="{BC8DD6C2-244E-403B-8469-FB7B378FDB1B}" destId="{A5BAC11F-C945-4CBB-9329-A33A70235310}" srcOrd="2" destOrd="0" presId="urn:microsoft.com/office/officeart/2005/8/layout/orgChart1"/>
    <dgm:cxn modelId="{5CEA0F60-87FC-4E36-B5D9-7A717A48F0A8}" type="presParOf" srcId="{3E1554F4-DD90-49FC-A290-6D597BCA4930}" destId="{02B5E81C-2DD4-4C1E-9FF5-72974F65F8FB}" srcOrd="2" destOrd="0" presId="urn:microsoft.com/office/officeart/2005/8/layout/orgChart1"/>
    <dgm:cxn modelId="{052DC525-2C0F-4DEC-A4F2-0C5D041FD626}" type="presParOf" srcId="{45BA82AA-29B8-413B-99C6-3886585CE7AD}" destId="{76DBE8A8-CF96-4183-828A-F26FDA05DE1D}" srcOrd="4" destOrd="0" presId="urn:microsoft.com/office/officeart/2005/8/layout/orgChart1"/>
    <dgm:cxn modelId="{4F36C1FB-C06F-49FB-9C5D-F6A394F8A00E}" type="presParOf" srcId="{45BA82AA-29B8-413B-99C6-3886585CE7AD}" destId="{374B5541-A0FE-483F-8D02-4A24BBCC9DB5}" srcOrd="5" destOrd="0" presId="urn:microsoft.com/office/officeart/2005/8/layout/orgChart1"/>
    <dgm:cxn modelId="{E36C6F73-1599-4FF7-8698-C6AB1A6D47D4}" type="presParOf" srcId="{374B5541-A0FE-483F-8D02-4A24BBCC9DB5}" destId="{E6E6A637-1509-4501-9D51-06F9774DF06C}" srcOrd="0" destOrd="0" presId="urn:microsoft.com/office/officeart/2005/8/layout/orgChart1"/>
    <dgm:cxn modelId="{766C3316-0A7C-4BB0-AC21-DC895FD4B890}" type="presParOf" srcId="{E6E6A637-1509-4501-9D51-06F9774DF06C}" destId="{4921B3BE-2C77-47DA-BF94-B6CDE1AFB53C}" srcOrd="0" destOrd="0" presId="urn:microsoft.com/office/officeart/2005/8/layout/orgChart1"/>
    <dgm:cxn modelId="{2559D44E-8D22-47ED-8775-1B064DBFAD2B}" type="presParOf" srcId="{E6E6A637-1509-4501-9D51-06F9774DF06C}" destId="{8B143D6E-346A-4502-A56F-BA49BA781C6C}" srcOrd="1" destOrd="0" presId="urn:microsoft.com/office/officeart/2005/8/layout/orgChart1"/>
    <dgm:cxn modelId="{FC583E7D-2B79-4729-AC4A-48DD6C247C05}" type="presParOf" srcId="{374B5541-A0FE-483F-8D02-4A24BBCC9DB5}" destId="{BFB466BA-EC9C-4674-9E58-5BADF1BD1458}" srcOrd="1" destOrd="0" presId="urn:microsoft.com/office/officeart/2005/8/layout/orgChart1"/>
    <dgm:cxn modelId="{1281466A-5C8B-4320-BE2C-A75B20DDC7E8}" type="presParOf" srcId="{BFB466BA-EC9C-4674-9E58-5BADF1BD1458}" destId="{7C3E4E03-3FC4-40E3-BB6B-376CB1CB4967}" srcOrd="0" destOrd="0" presId="urn:microsoft.com/office/officeart/2005/8/layout/orgChart1"/>
    <dgm:cxn modelId="{CF302715-3F8B-4603-A036-9790B0D7A1A0}" type="presParOf" srcId="{BFB466BA-EC9C-4674-9E58-5BADF1BD1458}" destId="{69BB69B6-5F42-4D79-BB58-DD6D7E4C6AB1}" srcOrd="1" destOrd="0" presId="urn:microsoft.com/office/officeart/2005/8/layout/orgChart1"/>
    <dgm:cxn modelId="{A5D8A929-88ED-474B-9562-1B585EBE29DD}" type="presParOf" srcId="{69BB69B6-5F42-4D79-BB58-DD6D7E4C6AB1}" destId="{1CF19347-238D-4257-855D-F415420BB508}" srcOrd="0" destOrd="0" presId="urn:microsoft.com/office/officeart/2005/8/layout/orgChart1"/>
    <dgm:cxn modelId="{2A35A5E1-7611-4385-B997-6D3F67C97F0C}" type="presParOf" srcId="{1CF19347-238D-4257-855D-F415420BB508}" destId="{742C5F0E-CAB4-46FC-BB34-B6369849C4C0}" srcOrd="0" destOrd="0" presId="urn:microsoft.com/office/officeart/2005/8/layout/orgChart1"/>
    <dgm:cxn modelId="{0516CDEE-4CC6-49CE-840C-1B8634091381}" type="presParOf" srcId="{1CF19347-238D-4257-855D-F415420BB508}" destId="{65A7D46F-7CF0-41D1-B1D6-48137268A3A3}" srcOrd="1" destOrd="0" presId="urn:microsoft.com/office/officeart/2005/8/layout/orgChart1"/>
    <dgm:cxn modelId="{F640CB3A-D369-4199-9DE7-3BE5FBF971EB}" type="presParOf" srcId="{69BB69B6-5F42-4D79-BB58-DD6D7E4C6AB1}" destId="{3CFCD841-9BBD-4506-9DCB-B693E30A2ADF}" srcOrd="1" destOrd="0" presId="urn:microsoft.com/office/officeart/2005/8/layout/orgChart1"/>
    <dgm:cxn modelId="{0CFFDC6E-81CB-440C-9094-D23A2DCE0C6B}" type="presParOf" srcId="{69BB69B6-5F42-4D79-BB58-DD6D7E4C6AB1}" destId="{3695CE4C-8F63-4D7D-9734-1CC65F96DD9C}" srcOrd="2" destOrd="0" presId="urn:microsoft.com/office/officeart/2005/8/layout/orgChart1"/>
    <dgm:cxn modelId="{03E28B54-B7F1-4EBE-AEE1-102F44293D88}" type="presParOf" srcId="{BFB466BA-EC9C-4674-9E58-5BADF1BD1458}" destId="{B06CB21A-1ACB-4684-8746-8A29AD5FDDF1}" srcOrd="2" destOrd="0" presId="urn:microsoft.com/office/officeart/2005/8/layout/orgChart1"/>
    <dgm:cxn modelId="{BCA34415-5C77-4667-A185-309E76171AF8}" type="presParOf" srcId="{BFB466BA-EC9C-4674-9E58-5BADF1BD1458}" destId="{5E9233FB-0163-45DD-B4AA-5C6A7BC63DF3}" srcOrd="3" destOrd="0" presId="urn:microsoft.com/office/officeart/2005/8/layout/orgChart1"/>
    <dgm:cxn modelId="{ED5C5FB0-90EF-433F-8A9F-23B2381AB281}" type="presParOf" srcId="{5E9233FB-0163-45DD-B4AA-5C6A7BC63DF3}" destId="{A20F615F-A41F-447E-A902-5F225D0C1BAF}" srcOrd="0" destOrd="0" presId="urn:microsoft.com/office/officeart/2005/8/layout/orgChart1"/>
    <dgm:cxn modelId="{5AB3B5BC-435E-4CF8-953C-3679581A2DE5}" type="presParOf" srcId="{A20F615F-A41F-447E-A902-5F225D0C1BAF}" destId="{3AEB9090-BADD-499A-9FE2-47703E1A0EA0}" srcOrd="0" destOrd="0" presId="urn:microsoft.com/office/officeart/2005/8/layout/orgChart1"/>
    <dgm:cxn modelId="{1EF7E99B-5E3F-4D99-9488-18FFA54ABEF0}" type="presParOf" srcId="{A20F615F-A41F-447E-A902-5F225D0C1BAF}" destId="{9F300E59-F928-428C-BDEB-E4C3F387B3D5}" srcOrd="1" destOrd="0" presId="urn:microsoft.com/office/officeart/2005/8/layout/orgChart1"/>
    <dgm:cxn modelId="{37FA5518-71CE-411A-8BDB-EBC6A6A8AA78}" type="presParOf" srcId="{5E9233FB-0163-45DD-B4AA-5C6A7BC63DF3}" destId="{55F63C4A-E188-4BE1-9628-8DCB07969EF5}" srcOrd="1" destOrd="0" presId="urn:microsoft.com/office/officeart/2005/8/layout/orgChart1"/>
    <dgm:cxn modelId="{E221C017-5A1D-4A78-BB23-31E848CEE509}" type="presParOf" srcId="{5E9233FB-0163-45DD-B4AA-5C6A7BC63DF3}" destId="{BB0E5EEF-7A02-40E4-97BA-16219B616F74}" srcOrd="2" destOrd="0" presId="urn:microsoft.com/office/officeart/2005/8/layout/orgChart1"/>
    <dgm:cxn modelId="{3ADBE4A2-6E05-4FA3-AFE4-5FC1E3CEC1A9}" type="presParOf" srcId="{374B5541-A0FE-483F-8D02-4A24BBCC9DB5}" destId="{F3501BE6-4031-40ED-8FDC-471047607674}" srcOrd="2" destOrd="0" presId="urn:microsoft.com/office/officeart/2005/8/layout/orgChart1"/>
    <dgm:cxn modelId="{2E4DB22C-2F7C-455E-B32E-143A2EF0CDDE}" type="presParOf" srcId="{301075B2-3C98-43FD-9EE1-01BBCFD9AA04}" destId="{E75092B7-3FBD-45F6-A153-D20324A2B959}" srcOrd="2" destOrd="0" presId="urn:microsoft.com/office/officeart/2005/8/layout/orgChart1"/>
    <dgm:cxn modelId="{4FC05811-96B0-48E5-9882-519C62A1E5FE}" type="presParOf" srcId="{D74B4BD4-C2B1-4401-903C-ED3E0FD9940D}" destId="{BEC31223-22B3-4832-8AE1-3E1EFFAFB494}" srcOrd="2" destOrd="0" presId="urn:microsoft.com/office/officeart/2005/8/layout/orgChart1"/>
    <dgm:cxn modelId="{623B4C46-5F9C-4089-81B0-FC28D67E9F2B}" type="presParOf" srcId="{D74B4BD4-C2B1-4401-903C-ED3E0FD9940D}" destId="{EB5E02D5-A767-49B2-88BF-BC691192B3E3}" srcOrd="3" destOrd="0" presId="urn:microsoft.com/office/officeart/2005/8/layout/orgChart1"/>
    <dgm:cxn modelId="{D4B53E9C-DC88-4ECA-8196-4370E589450A}" type="presParOf" srcId="{EB5E02D5-A767-49B2-88BF-BC691192B3E3}" destId="{03B92C55-AADF-4838-9F90-BBC32BA2DCD7}" srcOrd="0" destOrd="0" presId="urn:microsoft.com/office/officeart/2005/8/layout/orgChart1"/>
    <dgm:cxn modelId="{9B4A81F4-C0B1-4351-867F-2DFB8A4EEA65}" type="presParOf" srcId="{03B92C55-AADF-4838-9F90-BBC32BA2DCD7}" destId="{51988E8B-0B88-47DE-B605-93339C1ABCF2}" srcOrd="0" destOrd="0" presId="urn:microsoft.com/office/officeart/2005/8/layout/orgChart1"/>
    <dgm:cxn modelId="{212F7E6B-3ADE-481D-B944-22BE707C9701}" type="presParOf" srcId="{03B92C55-AADF-4838-9F90-BBC32BA2DCD7}" destId="{4A4FCC93-B39D-4CE3-8C11-7777985A6B12}" srcOrd="1" destOrd="0" presId="urn:microsoft.com/office/officeart/2005/8/layout/orgChart1"/>
    <dgm:cxn modelId="{87DC7AF3-A342-4D9F-B8F5-9F902820B9A4}" type="presParOf" srcId="{EB5E02D5-A767-49B2-88BF-BC691192B3E3}" destId="{F97896F3-3B8B-4B9A-99A8-AC190B4DFAE1}" srcOrd="1" destOrd="0" presId="urn:microsoft.com/office/officeart/2005/8/layout/orgChart1"/>
    <dgm:cxn modelId="{A1109216-93E2-497E-B0CA-AAB40BD1C6E9}" type="presParOf" srcId="{F97896F3-3B8B-4B9A-99A8-AC190B4DFAE1}" destId="{AC62FF34-DE06-4D58-AF5E-903108B87675}" srcOrd="0" destOrd="0" presId="urn:microsoft.com/office/officeart/2005/8/layout/orgChart1"/>
    <dgm:cxn modelId="{17A2B326-3121-4D56-8EB3-A656D99370DD}" type="presParOf" srcId="{F97896F3-3B8B-4B9A-99A8-AC190B4DFAE1}" destId="{F885EC01-2EEE-4A88-97A0-585C45C1B714}" srcOrd="1" destOrd="0" presId="urn:microsoft.com/office/officeart/2005/8/layout/orgChart1"/>
    <dgm:cxn modelId="{6BDEA6EE-69C4-44E6-AB2E-235B823A3595}" type="presParOf" srcId="{F885EC01-2EEE-4A88-97A0-585C45C1B714}" destId="{EAE3B44F-86DD-45A1-A6F2-E86DFFE00CDD}" srcOrd="0" destOrd="0" presId="urn:microsoft.com/office/officeart/2005/8/layout/orgChart1"/>
    <dgm:cxn modelId="{CE2869B4-B081-4B0F-8DBE-8E89AB7A0C8D}" type="presParOf" srcId="{EAE3B44F-86DD-45A1-A6F2-E86DFFE00CDD}" destId="{29B708E7-8B01-423C-BF86-F96BE7CC6175}" srcOrd="0" destOrd="0" presId="urn:microsoft.com/office/officeart/2005/8/layout/orgChart1"/>
    <dgm:cxn modelId="{71DE5706-B740-43CC-B06A-5B9034D0748C}" type="presParOf" srcId="{EAE3B44F-86DD-45A1-A6F2-E86DFFE00CDD}" destId="{869929A3-A369-469D-86FF-91BCAB5C4420}" srcOrd="1" destOrd="0" presId="urn:microsoft.com/office/officeart/2005/8/layout/orgChart1"/>
    <dgm:cxn modelId="{6DE0B5C0-56E9-4F39-8B8D-DA3F4970AE75}" type="presParOf" srcId="{F885EC01-2EEE-4A88-97A0-585C45C1B714}" destId="{7BD0B7D2-8B5E-4CEE-BBDC-662B71808474}" srcOrd="1" destOrd="0" presId="urn:microsoft.com/office/officeart/2005/8/layout/orgChart1"/>
    <dgm:cxn modelId="{49D9B75B-D5DB-4E3A-A702-8E6D421B4E91}" type="presParOf" srcId="{F885EC01-2EEE-4A88-97A0-585C45C1B714}" destId="{B9C9A0E7-310F-4502-9A64-046E2F301FE9}" srcOrd="2" destOrd="0" presId="urn:microsoft.com/office/officeart/2005/8/layout/orgChart1"/>
    <dgm:cxn modelId="{F9ABEDCD-A6F6-427A-A15B-B4CD5DDD7845}" type="presParOf" srcId="{F97896F3-3B8B-4B9A-99A8-AC190B4DFAE1}" destId="{36AB4000-821E-42D9-9C56-E53BC49FF56A}" srcOrd="2" destOrd="0" presId="urn:microsoft.com/office/officeart/2005/8/layout/orgChart1"/>
    <dgm:cxn modelId="{B7FCC4CC-15FF-464E-A20C-805521332B54}" type="presParOf" srcId="{F97896F3-3B8B-4B9A-99A8-AC190B4DFAE1}" destId="{828F3DE9-0F8D-4ED6-947E-CDE376D231C3}" srcOrd="3" destOrd="0" presId="urn:microsoft.com/office/officeart/2005/8/layout/orgChart1"/>
    <dgm:cxn modelId="{D1B16652-A830-4E09-937B-A3A1A83FDD7F}" type="presParOf" srcId="{828F3DE9-0F8D-4ED6-947E-CDE376D231C3}" destId="{507BE21D-7786-4531-9D9F-D040E4509ACF}" srcOrd="0" destOrd="0" presId="urn:microsoft.com/office/officeart/2005/8/layout/orgChart1"/>
    <dgm:cxn modelId="{C853E187-F6F8-4081-8590-891EE2B66477}" type="presParOf" srcId="{507BE21D-7786-4531-9D9F-D040E4509ACF}" destId="{BEDDE1EA-60B8-4274-B850-A27EC231925C}" srcOrd="0" destOrd="0" presId="urn:microsoft.com/office/officeart/2005/8/layout/orgChart1"/>
    <dgm:cxn modelId="{53874654-C4A1-44CB-8704-B2483C210D36}" type="presParOf" srcId="{507BE21D-7786-4531-9D9F-D040E4509ACF}" destId="{782A0B2D-3770-42FC-A29F-5892A9E3451E}" srcOrd="1" destOrd="0" presId="urn:microsoft.com/office/officeart/2005/8/layout/orgChart1"/>
    <dgm:cxn modelId="{4080DFAC-0107-49A8-AA12-CE514404A069}" type="presParOf" srcId="{828F3DE9-0F8D-4ED6-947E-CDE376D231C3}" destId="{A394586E-0CDD-4310-85FE-086E3490F2DC}" srcOrd="1" destOrd="0" presId="urn:microsoft.com/office/officeart/2005/8/layout/orgChart1"/>
    <dgm:cxn modelId="{97E11A90-56BA-4B3E-B359-6A94F7625394}" type="presParOf" srcId="{828F3DE9-0F8D-4ED6-947E-CDE376D231C3}" destId="{71B8478C-9F43-4C4C-AD12-CACED04544A9}" srcOrd="2" destOrd="0" presId="urn:microsoft.com/office/officeart/2005/8/layout/orgChart1"/>
    <dgm:cxn modelId="{8ADB4AEA-77D6-4E9C-B92A-703E452BC4CF}" type="presParOf" srcId="{F97896F3-3B8B-4B9A-99A8-AC190B4DFAE1}" destId="{41B2673D-6A69-4FA8-9DC7-FECC9A4D66B8}" srcOrd="4" destOrd="0" presId="urn:microsoft.com/office/officeart/2005/8/layout/orgChart1"/>
    <dgm:cxn modelId="{539A95A9-134B-4376-B63E-42D6024022A3}" type="presParOf" srcId="{F97896F3-3B8B-4B9A-99A8-AC190B4DFAE1}" destId="{54410DC8-49CB-4F2D-B201-94154FEE8D4A}" srcOrd="5" destOrd="0" presId="urn:microsoft.com/office/officeart/2005/8/layout/orgChart1"/>
    <dgm:cxn modelId="{D8EA70DC-2D33-4508-AD7B-042893A2C437}" type="presParOf" srcId="{54410DC8-49CB-4F2D-B201-94154FEE8D4A}" destId="{81A582B6-1E9B-4D92-87FC-8B98A11AFD20}" srcOrd="0" destOrd="0" presId="urn:microsoft.com/office/officeart/2005/8/layout/orgChart1"/>
    <dgm:cxn modelId="{3F133CEE-EEE4-4D12-A906-210BB99B2318}" type="presParOf" srcId="{81A582B6-1E9B-4D92-87FC-8B98A11AFD20}" destId="{8FBA93FA-AFDA-40A2-AADD-CA26DE1E19AE}" srcOrd="0" destOrd="0" presId="urn:microsoft.com/office/officeart/2005/8/layout/orgChart1"/>
    <dgm:cxn modelId="{BE9C22CA-EC41-4279-B33B-B82EE776D598}" type="presParOf" srcId="{81A582B6-1E9B-4D92-87FC-8B98A11AFD20}" destId="{607684FE-1ED8-4C5A-A2D6-C149E758AFC5}" srcOrd="1" destOrd="0" presId="urn:microsoft.com/office/officeart/2005/8/layout/orgChart1"/>
    <dgm:cxn modelId="{D376402B-8164-4CBB-AD80-7F2C7DD5581F}" type="presParOf" srcId="{54410DC8-49CB-4F2D-B201-94154FEE8D4A}" destId="{BDCD85FA-CBF4-4418-BE49-10782051870E}" srcOrd="1" destOrd="0" presId="urn:microsoft.com/office/officeart/2005/8/layout/orgChart1"/>
    <dgm:cxn modelId="{4AD960FF-18BB-4974-BF99-0EAE13D6FBA9}" type="presParOf" srcId="{54410DC8-49CB-4F2D-B201-94154FEE8D4A}" destId="{3502CB29-CD80-4D98-B3B2-5C5E68BD4856}" srcOrd="2" destOrd="0" presId="urn:microsoft.com/office/officeart/2005/8/layout/orgChart1"/>
    <dgm:cxn modelId="{6E4894FE-51B6-4F46-9BD2-3EF4EF9C9F0D}" type="presParOf" srcId="{EB5E02D5-A767-49B2-88BF-BC691192B3E3}" destId="{56024A8D-2BFD-4050-8CE1-F4D6EA19E1A2}" srcOrd="2" destOrd="0" presId="urn:microsoft.com/office/officeart/2005/8/layout/orgChart1"/>
    <dgm:cxn modelId="{10E50A04-4B36-400C-956B-C93CD02BE6B4}" type="presParOf" srcId="{D74B4BD4-C2B1-4401-903C-ED3E0FD9940D}" destId="{0E01FA63-0B2E-4011-B80F-C985BA55AEE3}" srcOrd="4" destOrd="0" presId="urn:microsoft.com/office/officeart/2005/8/layout/orgChart1"/>
    <dgm:cxn modelId="{B8E58C87-03D4-4492-BD25-315E5B22B6FA}" type="presParOf" srcId="{D74B4BD4-C2B1-4401-903C-ED3E0FD9940D}" destId="{3299A2E9-B40E-48EF-8CCE-1E6F10698E80}" srcOrd="5" destOrd="0" presId="urn:microsoft.com/office/officeart/2005/8/layout/orgChart1"/>
    <dgm:cxn modelId="{61981874-DD67-4C1A-A15C-1FBDF1C5E755}" type="presParOf" srcId="{3299A2E9-B40E-48EF-8CCE-1E6F10698E80}" destId="{C163AD2F-BA6C-4E8B-97E4-818E53B7B142}" srcOrd="0" destOrd="0" presId="urn:microsoft.com/office/officeart/2005/8/layout/orgChart1"/>
    <dgm:cxn modelId="{09AC97D6-F855-4C91-B08F-5479B6C51B7E}" type="presParOf" srcId="{C163AD2F-BA6C-4E8B-97E4-818E53B7B142}" destId="{532F5B11-0F0F-416A-BD05-5EF0A50B5F8D}" srcOrd="0" destOrd="0" presId="urn:microsoft.com/office/officeart/2005/8/layout/orgChart1"/>
    <dgm:cxn modelId="{D12C0E00-23D8-430F-ACA3-050E34A45D69}" type="presParOf" srcId="{C163AD2F-BA6C-4E8B-97E4-818E53B7B142}" destId="{9217A445-D64F-4A89-A488-3E48C67C460B}" srcOrd="1" destOrd="0" presId="urn:microsoft.com/office/officeart/2005/8/layout/orgChart1"/>
    <dgm:cxn modelId="{EF59EA81-230A-45BE-A669-D51C5F38E678}" type="presParOf" srcId="{3299A2E9-B40E-48EF-8CCE-1E6F10698E80}" destId="{5EEAE928-AD9C-4D8F-9F4D-C34DFB64423C}" srcOrd="1" destOrd="0" presId="urn:microsoft.com/office/officeart/2005/8/layout/orgChart1"/>
    <dgm:cxn modelId="{85AF59AF-4D25-4EC2-9BD2-A6073F3F4D67}" type="presParOf" srcId="{5EEAE928-AD9C-4D8F-9F4D-C34DFB64423C}" destId="{63A3D9A1-E88A-451A-A583-3F7C82DC70BF}" srcOrd="0" destOrd="0" presId="urn:microsoft.com/office/officeart/2005/8/layout/orgChart1"/>
    <dgm:cxn modelId="{B8783B63-DFD4-4438-9100-33CB78ABA086}" type="presParOf" srcId="{5EEAE928-AD9C-4D8F-9F4D-C34DFB64423C}" destId="{44E7FA2E-185F-4E28-8349-472CCF4036ED}" srcOrd="1" destOrd="0" presId="urn:microsoft.com/office/officeart/2005/8/layout/orgChart1"/>
    <dgm:cxn modelId="{D355E9BB-DD97-4BBD-A734-D843451897E3}" type="presParOf" srcId="{44E7FA2E-185F-4E28-8349-472CCF4036ED}" destId="{CF39ED82-F675-4864-B359-3D5E726A52E4}" srcOrd="0" destOrd="0" presId="urn:microsoft.com/office/officeart/2005/8/layout/orgChart1"/>
    <dgm:cxn modelId="{EAEE8135-63D5-41C4-880E-2A78898E9806}" type="presParOf" srcId="{CF39ED82-F675-4864-B359-3D5E726A52E4}" destId="{306472C2-ACE2-4EF6-8741-7E992CC3BC1E}" srcOrd="0" destOrd="0" presId="urn:microsoft.com/office/officeart/2005/8/layout/orgChart1"/>
    <dgm:cxn modelId="{4301BD75-5D61-4A7A-A2C8-C9230E69D392}" type="presParOf" srcId="{CF39ED82-F675-4864-B359-3D5E726A52E4}" destId="{F0313A3C-6B28-4F4E-A033-337C4C9ED7D7}" srcOrd="1" destOrd="0" presId="urn:microsoft.com/office/officeart/2005/8/layout/orgChart1"/>
    <dgm:cxn modelId="{89C9A086-3EBF-4200-83B7-5E45F92B8CF2}" type="presParOf" srcId="{44E7FA2E-185F-4E28-8349-472CCF4036ED}" destId="{5F1A0CD4-DC99-4BBF-B598-D6D55757A795}" srcOrd="1" destOrd="0" presId="urn:microsoft.com/office/officeart/2005/8/layout/orgChart1"/>
    <dgm:cxn modelId="{5D35CCD7-18DB-463C-8992-2CA1772EA7B9}" type="presParOf" srcId="{44E7FA2E-185F-4E28-8349-472CCF4036ED}" destId="{D47B5830-4C24-4054-9477-90A0488F1463}" srcOrd="2" destOrd="0" presId="urn:microsoft.com/office/officeart/2005/8/layout/orgChart1"/>
    <dgm:cxn modelId="{05A0154F-1CD9-42CF-84C2-170C8C29AE33}" type="presParOf" srcId="{5EEAE928-AD9C-4D8F-9F4D-C34DFB64423C}" destId="{6A8FC509-EC50-439D-B37B-214F90111947}" srcOrd="2" destOrd="0" presId="urn:microsoft.com/office/officeart/2005/8/layout/orgChart1"/>
    <dgm:cxn modelId="{26282872-DA08-4DF8-B78D-D4FEB854A280}" type="presParOf" srcId="{5EEAE928-AD9C-4D8F-9F4D-C34DFB64423C}" destId="{EB3EA9F1-E4DC-4276-9D23-047534453B3F}" srcOrd="3" destOrd="0" presId="urn:microsoft.com/office/officeart/2005/8/layout/orgChart1"/>
    <dgm:cxn modelId="{4F126666-D20B-4D6D-BBD8-F2B8081C3E7E}" type="presParOf" srcId="{EB3EA9F1-E4DC-4276-9D23-047534453B3F}" destId="{5F0077C5-C55C-4107-BF26-05890ABCAE04}" srcOrd="0" destOrd="0" presId="urn:microsoft.com/office/officeart/2005/8/layout/orgChart1"/>
    <dgm:cxn modelId="{BFD86634-7C0A-45F0-98CB-5AFA2F62B0BE}" type="presParOf" srcId="{5F0077C5-C55C-4107-BF26-05890ABCAE04}" destId="{05A3E036-EB6C-439D-9409-827B37555E40}" srcOrd="0" destOrd="0" presId="urn:microsoft.com/office/officeart/2005/8/layout/orgChart1"/>
    <dgm:cxn modelId="{6FC4E880-2A3B-43DD-9437-1947E67F1A06}" type="presParOf" srcId="{5F0077C5-C55C-4107-BF26-05890ABCAE04}" destId="{DA312E0C-C913-45F0-A844-ECEEEE688783}" srcOrd="1" destOrd="0" presId="urn:microsoft.com/office/officeart/2005/8/layout/orgChart1"/>
    <dgm:cxn modelId="{7DB3CAF4-D577-455C-B81E-3593E8037F3D}" type="presParOf" srcId="{EB3EA9F1-E4DC-4276-9D23-047534453B3F}" destId="{0FD706F3-9EB9-4DA7-A71A-2AAF619C7FFE}" srcOrd="1" destOrd="0" presId="urn:microsoft.com/office/officeart/2005/8/layout/orgChart1"/>
    <dgm:cxn modelId="{27A6F5FD-2DB8-4AC6-B357-630EB1A1FDD0}" type="presParOf" srcId="{EB3EA9F1-E4DC-4276-9D23-047534453B3F}" destId="{9F0CC05D-14F6-46BE-8AAF-22FC84A14EF2}" srcOrd="2" destOrd="0" presId="urn:microsoft.com/office/officeart/2005/8/layout/orgChart1"/>
    <dgm:cxn modelId="{7742AB6A-722A-4299-B1C5-1084584122BE}" type="presParOf" srcId="{3299A2E9-B40E-48EF-8CCE-1E6F10698E80}" destId="{2D2B8700-1D09-48B3-B617-8548EDF97754}" srcOrd="2" destOrd="0" presId="urn:microsoft.com/office/officeart/2005/8/layout/orgChart1"/>
    <dgm:cxn modelId="{D6EBE686-2642-41C2-A9EA-290D040A62E3}" type="presParOf" srcId="{D74B4BD4-C2B1-4401-903C-ED3E0FD9940D}" destId="{B6A3801B-BD01-4305-A2BD-3A7337CF2338}" srcOrd="6" destOrd="0" presId="urn:microsoft.com/office/officeart/2005/8/layout/orgChart1"/>
    <dgm:cxn modelId="{0B49D361-BCD3-4B66-AB80-46BEA14798E8}" type="presParOf" srcId="{D74B4BD4-C2B1-4401-903C-ED3E0FD9940D}" destId="{21EF51D9-4C4A-44D2-8E7C-5460D46DB630}" srcOrd="7" destOrd="0" presId="urn:microsoft.com/office/officeart/2005/8/layout/orgChart1"/>
    <dgm:cxn modelId="{AA477A35-2ADF-40DE-BE59-8B2EAD40D614}" type="presParOf" srcId="{21EF51D9-4C4A-44D2-8E7C-5460D46DB630}" destId="{80049C48-53B7-432A-A823-9A741F3B7408}" srcOrd="0" destOrd="0" presId="urn:microsoft.com/office/officeart/2005/8/layout/orgChart1"/>
    <dgm:cxn modelId="{6F6AD901-1195-417A-81DB-6E079ADBC2F0}" type="presParOf" srcId="{80049C48-53B7-432A-A823-9A741F3B7408}" destId="{406B2866-6901-45D3-89E2-1D28DB1E0B5A}" srcOrd="0" destOrd="0" presId="urn:microsoft.com/office/officeart/2005/8/layout/orgChart1"/>
    <dgm:cxn modelId="{C3B7E6CA-3A0F-4A3B-956E-5A2F20D29AE0}" type="presParOf" srcId="{80049C48-53B7-432A-A823-9A741F3B7408}" destId="{DA651B90-01A1-42A3-BADB-D37F57015942}" srcOrd="1" destOrd="0" presId="urn:microsoft.com/office/officeart/2005/8/layout/orgChart1"/>
    <dgm:cxn modelId="{850DD894-DAD0-4727-9E2F-5C72C94EDECB}" type="presParOf" srcId="{21EF51D9-4C4A-44D2-8E7C-5460D46DB630}" destId="{DF8DF59F-69C6-4A39-A19C-8B556F598AF4}" srcOrd="1" destOrd="0" presId="urn:microsoft.com/office/officeart/2005/8/layout/orgChart1"/>
    <dgm:cxn modelId="{EDF618AE-A618-4A24-B83B-11C0D339B4E6}" type="presParOf" srcId="{DF8DF59F-69C6-4A39-A19C-8B556F598AF4}" destId="{6780878B-6C14-423A-9546-B9F6321E103B}" srcOrd="0" destOrd="0" presId="urn:microsoft.com/office/officeart/2005/8/layout/orgChart1"/>
    <dgm:cxn modelId="{4D3302D0-59E8-4BBE-A080-D524D4CDA204}" type="presParOf" srcId="{DF8DF59F-69C6-4A39-A19C-8B556F598AF4}" destId="{B5B16BC5-900E-4CBD-AA28-599A5447A0CE}" srcOrd="1" destOrd="0" presId="urn:microsoft.com/office/officeart/2005/8/layout/orgChart1"/>
    <dgm:cxn modelId="{A2A26CDC-1703-45EF-991D-133C39139367}" type="presParOf" srcId="{B5B16BC5-900E-4CBD-AA28-599A5447A0CE}" destId="{CA23AA8C-5A02-412A-97A1-ACBA2501A9B9}" srcOrd="0" destOrd="0" presId="urn:microsoft.com/office/officeart/2005/8/layout/orgChart1"/>
    <dgm:cxn modelId="{EB5D6443-3A25-4519-9500-A63A5EBDAB7D}" type="presParOf" srcId="{CA23AA8C-5A02-412A-97A1-ACBA2501A9B9}" destId="{9C7DB803-354C-4849-8DA9-4E02381EF411}" srcOrd="0" destOrd="0" presId="urn:microsoft.com/office/officeart/2005/8/layout/orgChart1"/>
    <dgm:cxn modelId="{E0FB0F77-A587-4298-978E-351CE50DC922}" type="presParOf" srcId="{CA23AA8C-5A02-412A-97A1-ACBA2501A9B9}" destId="{FD1978C5-8618-4717-8352-2C68E60DED69}" srcOrd="1" destOrd="0" presId="urn:microsoft.com/office/officeart/2005/8/layout/orgChart1"/>
    <dgm:cxn modelId="{3C7AB187-84B7-40B4-BB74-9CE197AB7741}" type="presParOf" srcId="{B5B16BC5-900E-4CBD-AA28-599A5447A0CE}" destId="{815BADA9-2A0B-41BA-B06D-179AFEF3E478}" srcOrd="1" destOrd="0" presId="urn:microsoft.com/office/officeart/2005/8/layout/orgChart1"/>
    <dgm:cxn modelId="{5CCFE919-6EA7-4DF8-9005-86C00C1E31C1}" type="presParOf" srcId="{B5B16BC5-900E-4CBD-AA28-599A5447A0CE}" destId="{ADDFDAF5-8909-4A72-BEE1-042AFAAA1110}" srcOrd="2" destOrd="0" presId="urn:microsoft.com/office/officeart/2005/8/layout/orgChart1"/>
    <dgm:cxn modelId="{E3ADB2A1-94B0-4200-9FA3-181F962371B1}" type="presParOf" srcId="{21EF51D9-4C4A-44D2-8E7C-5460D46DB630}" destId="{C15D11FA-FA2F-4630-8436-80DB2030B6A1}" srcOrd="2" destOrd="0" presId="urn:microsoft.com/office/officeart/2005/8/layout/orgChart1"/>
    <dgm:cxn modelId="{EC57326C-85DB-400C-9FF6-654C57B641AC}" type="presParOf" srcId="{D74B4BD4-C2B1-4401-903C-ED3E0FD9940D}" destId="{695A1D3E-3086-4001-902A-867426EB2BF8}" srcOrd="8" destOrd="0" presId="urn:microsoft.com/office/officeart/2005/8/layout/orgChart1"/>
    <dgm:cxn modelId="{0279A747-39E8-47DA-99B3-C25FDB500CA0}" type="presParOf" srcId="{D74B4BD4-C2B1-4401-903C-ED3E0FD9940D}" destId="{F9A31C6B-E92E-4D38-905F-5726EB4A23AA}" srcOrd="9" destOrd="0" presId="urn:microsoft.com/office/officeart/2005/8/layout/orgChart1"/>
    <dgm:cxn modelId="{D77F229C-07A2-4BD4-8E33-1DDC8A6F86D3}" type="presParOf" srcId="{F9A31C6B-E92E-4D38-905F-5726EB4A23AA}" destId="{88CF88C8-9E8F-44FB-B94B-024E15537822}" srcOrd="0" destOrd="0" presId="urn:microsoft.com/office/officeart/2005/8/layout/orgChart1"/>
    <dgm:cxn modelId="{5A0CD40D-23C9-4B8B-A43C-C6350A8148AF}" type="presParOf" srcId="{88CF88C8-9E8F-44FB-B94B-024E15537822}" destId="{A7DD3D74-A582-4238-947E-96ECD291D9AF}" srcOrd="0" destOrd="0" presId="urn:microsoft.com/office/officeart/2005/8/layout/orgChart1"/>
    <dgm:cxn modelId="{17E6A792-C343-4FD4-9DA7-202E1283A91E}" type="presParOf" srcId="{88CF88C8-9E8F-44FB-B94B-024E15537822}" destId="{96D33812-DA39-4B69-8508-B247B5919BFA}" srcOrd="1" destOrd="0" presId="urn:microsoft.com/office/officeart/2005/8/layout/orgChart1"/>
    <dgm:cxn modelId="{19247D70-D519-488F-8493-D8E30B4B181A}" type="presParOf" srcId="{F9A31C6B-E92E-4D38-905F-5726EB4A23AA}" destId="{7D534E07-0DDD-4C8B-B287-DAE9D5E9C057}" srcOrd="1" destOrd="0" presId="urn:microsoft.com/office/officeart/2005/8/layout/orgChart1"/>
    <dgm:cxn modelId="{BED21CED-FD63-432F-A391-E6C425644437}" type="presParOf" srcId="{7D534E07-0DDD-4C8B-B287-DAE9D5E9C057}" destId="{70BF2E61-C205-4641-91A4-E46981BC3911}" srcOrd="0" destOrd="0" presId="urn:microsoft.com/office/officeart/2005/8/layout/orgChart1"/>
    <dgm:cxn modelId="{68E14024-05EC-4944-9E05-C08F7A26D34A}" type="presParOf" srcId="{7D534E07-0DDD-4C8B-B287-DAE9D5E9C057}" destId="{386E4593-5873-464F-B688-CFA3759E6B1C}" srcOrd="1" destOrd="0" presId="urn:microsoft.com/office/officeart/2005/8/layout/orgChart1"/>
    <dgm:cxn modelId="{4E449CBD-DFE0-4ED6-9A16-0363AD032F6A}" type="presParOf" srcId="{386E4593-5873-464F-B688-CFA3759E6B1C}" destId="{E3D95FB5-5599-40A4-A326-72457530BF04}" srcOrd="0" destOrd="0" presId="urn:microsoft.com/office/officeart/2005/8/layout/orgChart1"/>
    <dgm:cxn modelId="{D02A87B5-505B-4D49-A171-9C8B58DD650B}" type="presParOf" srcId="{E3D95FB5-5599-40A4-A326-72457530BF04}" destId="{82912205-1986-4565-9713-26293FB16709}" srcOrd="0" destOrd="0" presId="urn:microsoft.com/office/officeart/2005/8/layout/orgChart1"/>
    <dgm:cxn modelId="{184DAAC8-6B29-433C-98BC-43FFD07E8C24}" type="presParOf" srcId="{E3D95FB5-5599-40A4-A326-72457530BF04}" destId="{1FCF456B-7F63-4F45-A550-49A6A1580424}" srcOrd="1" destOrd="0" presId="urn:microsoft.com/office/officeart/2005/8/layout/orgChart1"/>
    <dgm:cxn modelId="{B624E159-F222-4F45-9FC9-1D79FBBFDFAB}" type="presParOf" srcId="{386E4593-5873-464F-B688-CFA3759E6B1C}" destId="{4FA3D32B-AF21-4AB1-B523-1D5D59DF32EF}" srcOrd="1" destOrd="0" presId="urn:microsoft.com/office/officeart/2005/8/layout/orgChart1"/>
    <dgm:cxn modelId="{27F7B1C6-A9A4-4AB9-A6F8-B7E213B699BC}" type="presParOf" srcId="{386E4593-5873-464F-B688-CFA3759E6B1C}" destId="{69A8B3D4-46AC-45E3-80F4-C17885739725}" srcOrd="2" destOrd="0" presId="urn:microsoft.com/office/officeart/2005/8/layout/orgChart1"/>
    <dgm:cxn modelId="{7FD0B91B-68D5-4EC3-BF39-FF4DF513B0E7}" type="presParOf" srcId="{F9A31C6B-E92E-4D38-905F-5726EB4A23AA}" destId="{08ED8349-811A-422F-94F5-A52269A3AFDB}" srcOrd="2" destOrd="0" presId="urn:microsoft.com/office/officeart/2005/8/layout/orgChart1"/>
    <dgm:cxn modelId="{F5FEEAAB-CF00-4776-BD8B-BD20FE2567A2}" type="presParOf" srcId="{D74B4BD4-C2B1-4401-903C-ED3E0FD9940D}" destId="{6158E038-DC98-4EAD-A2DA-9C7272B95C0F}" srcOrd="10" destOrd="0" presId="urn:microsoft.com/office/officeart/2005/8/layout/orgChart1"/>
    <dgm:cxn modelId="{3ACC4C6F-48F4-4F2A-8A0C-5599275AA857}" type="presParOf" srcId="{D74B4BD4-C2B1-4401-903C-ED3E0FD9940D}" destId="{2C376C0D-26AA-46F6-90BA-CE19478911FE}" srcOrd="11" destOrd="0" presId="urn:microsoft.com/office/officeart/2005/8/layout/orgChart1"/>
    <dgm:cxn modelId="{F09B38F9-452D-471E-AC59-C91556F887AC}" type="presParOf" srcId="{2C376C0D-26AA-46F6-90BA-CE19478911FE}" destId="{FA08CD09-4899-4B92-A516-E4D3EF640D7A}" srcOrd="0" destOrd="0" presId="urn:microsoft.com/office/officeart/2005/8/layout/orgChart1"/>
    <dgm:cxn modelId="{C6008D56-6B15-40C6-B824-0EB866346521}" type="presParOf" srcId="{FA08CD09-4899-4B92-A516-E4D3EF640D7A}" destId="{71BC9CA1-EA7A-4C5E-BFD1-333601ADB648}" srcOrd="0" destOrd="0" presId="urn:microsoft.com/office/officeart/2005/8/layout/orgChart1"/>
    <dgm:cxn modelId="{5C86C179-2C95-43A1-8704-2FD7D7810093}" type="presParOf" srcId="{FA08CD09-4899-4B92-A516-E4D3EF640D7A}" destId="{1B44F310-A246-4F08-8F0E-74FF76EBCAF3}" srcOrd="1" destOrd="0" presId="urn:microsoft.com/office/officeart/2005/8/layout/orgChart1"/>
    <dgm:cxn modelId="{4854BAC7-CF11-4988-815E-72199B50F7C7}" type="presParOf" srcId="{2C376C0D-26AA-46F6-90BA-CE19478911FE}" destId="{E8DDF759-A4C9-4F0D-B9C6-E75756D14947}" srcOrd="1" destOrd="0" presId="urn:microsoft.com/office/officeart/2005/8/layout/orgChart1"/>
    <dgm:cxn modelId="{4E3FDEAB-ED55-42C8-8378-DD226E942305}" type="presParOf" srcId="{E8DDF759-A4C9-4F0D-B9C6-E75756D14947}" destId="{944EBD6C-7CEA-420C-97FD-6DEAC4E4DEA2}" srcOrd="0" destOrd="0" presId="urn:microsoft.com/office/officeart/2005/8/layout/orgChart1"/>
    <dgm:cxn modelId="{6DB2C75E-3634-4D58-B668-C2B9CCF99FC9}" type="presParOf" srcId="{E8DDF759-A4C9-4F0D-B9C6-E75756D14947}" destId="{3B72709F-6F35-4486-9215-D9E8E06811A1}" srcOrd="1" destOrd="0" presId="urn:microsoft.com/office/officeart/2005/8/layout/orgChart1"/>
    <dgm:cxn modelId="{C178548F-7D71-454E-84AE-8BF5730E75A4}" type="presParOf" srcId="{3B72709F-6F35-4486-9215-D9E8E06811A1}" destId="{66E4C078-FCCE-4E2A-9F91-C37FCBBE8835}" srcOrd="0" destOrd="0" presId="urn:microsoft.com/office/officeart/2005/8/layout/orgChart1"/>
    <dgm:cxn modelId="{8B79B2F2-BC26-4E34-B780-FE8E168D8226}" type="presParOf" srcId="{66E4C078-FCCE-4E2A-9F91-C37FCBBE8835}" destId="{7A3C68DD-848B-46D9-91D5-A3FBFCF01D56}" srcOrd="0" destOrd="0" presId="urn:microsoft.com/office/officeart/2005/8/layout/orgChart1"/>
    <dgm:cxn modelId="{C830525E-ECCB-40FB-83C3-26C65D95DA8B}" type="presParOf" srcId="{66E4C078-FCCE-4E2A-9F91-C37FCBBE8835}" destId="{AEC09A2D-7180-4A57-B72B-2B47F12DC333}" srcOrd="1" destOrd="0" presId="urn:microsoft.com/office/officeart/2005/8/layout/orgChart1"/>
    <dgm:cxn modelId="{2C892B5B-EBE6-4778-AC08-C14A1854FF8C}" type="presParOf" srcId="{3B72709F-6F35-4486-9215-D9E8E06811A1}" destId="{EBC2B3F3-9D2F-4FAE-99A9-8C27D581CFA4}" srcOrd="1" destOrd="0" presId="urn:microsoft.com/office/officeart/2005/8/layout/orgChart1"/>
    <dgm:cxn modelId="{793B6E9E-6296-453D-89DE-DFC3DF1FD6ED}" type="presParOf" srcId="{3B72709F-6F35-4486-9215-D9E8E06811A1}" destId="{415481B4-B12A-4857-AED3-7DCFDEEF9C0B}" srcOrd="2" destOrd="0" presId="urn:microsoft.com/office/officeart/2005/8/layout/orgChart1"/>
    <dgm:cxn modelId="{A5D4FC6B-4F7A-4C8B-B016-3A55CE1D8E43}" type="presParOf" srcId="{E8DDF759-A4C9-4F0D-B9C6-E75756D14947}" destId="{DCB491BE-245A-45F1-AF6B-F99CBFB18992}" srcOrd="2" destOrd="0" presId="urn:microsoft.com/office/officeart/2005/8/layout/orgChart1"/>
    <dgm:cxn modelId="{F3C49C80-8DE5-4205-AAED-FE70491FEFE7}" type="presParOf" srcId="{E8DDF759-A4C9-4F0D-B9C6-E75756D14947}" destId="{856BF4AA-4A57-4DF2-ACC0-A006EEE7F413}" srcOrd="3" destOrd="0" presId="urn:microsoft.com/office/officeart/2005/8/layout/orgChart1"/>
    <dgm:cxn modelId="{03A92B2B-0ABF-4F19-B9ED-FD778093B82C}" type="presParOf" srcId="{856BF4AA-4A57-4DF2-ACC0-A006EEE7F413}" destId="{61AE4621-EBD2-4E5F-89C8-F3303BA02423}" srcOrd="0" destOrd="0" presId="urn:microsoft.com/office/officeart/2005/8/layout/orgChart1"/>
    <dgm:cxn modelId="{5AFA01EB-576D-4532-AAC2-2945D84D312B}" type="presParOf" srcId="{61AE4621-EBD2-4E5F-89C8-F3303BA02423}" destId="{A63244E8-91A3-4922-90DA-5E62CDF47922}" srcOrd="0" destOrd="0" presId="urn:microsoft.com/office/officeart/2005/8/layout/orgChart1"/>
    <dgm:cxn modelId="{BB4C9586-CA7F-430E-BC1C-D27AF427D925}" type="presParOf" srcId="{61AE4621-EBD2-4E5F-89C8-F3303BA02423}" destId="{E646C1AD-0096-4873-97BB-82AD92EB7917}" srcOrd="1" destOrd="0" presId="urn:microsoft.com/office/officeart/2005/8/layout/orgChart1"/>
    <dgm:cxn modelId="{1AA22F38-0F4F-4D9C-8EB8-2CA1C3B1F89E}" type="presParOf" srcId="{856BF4AA-4A57-4DF2-ACC0-A006EEE7F413}" destId="{2BC1E3A7-F399-49A9-BA45-10C1F5726FB0}" srcOrd="1" destOrd="0" presId="urn:microsoft.com/office/officeart/2005/8/layout/orgChart1"/>
    <dgm:cxn modelId="{BD1017D4-AB62-428C-9252-F0CEA608C8BD}" type="presParOf" srcId="{856BF4AA-4A57-4DF2-ACC0-A006EEE7F413}" destId="{B069E873-305E-40E2-ADDB-F6589254AE83}" srcOrd="2" destOrd="0" presId="urn:microsoft.com/office/officeart/2005/8/layout/orgChart1"/>
    <dgm:cxn modelId="{0F4BA59A-28EF-4862-BD0A-969E5279E17D}" type="presParOf" srcId="{2C376C0D-26AA-46F6-90BA-CE19478911FE}" destId="{A4D7438D-C554-4428-933E-ECF5AA3C11AD}" srcOrd="2" destOrd="0" presId="urn:microsoft.com/office/officeart/2005/8/layout/orgChart1"/>
    <dgm:cxn modelId="{694DB2F0-9B87-4EE0-BB53-E312840E89DE}" type="presParOf" srcId="{D74B4BD4-C2B1-4401-903C-ED3E0FD9940D}" destId="{A005F818-23C6-4559-8C1D-0F54AFA94BFC}" srcOrd="12" destOrd="0" presId="urn:microsoft.com/office/officeart/2005/8/layout/orgChart1"/>
    <dgm:cxn modelId="{1AF3068C-6A74-4540-AB52-E6FE70796834}" type="presParOf" srcId="{D74B4BD4-C2B1-4401-903C-ED3E0FD9940D}" destId="{58D1CA6F-84AE-46EA-849B-9F9A72EACEB1}" srcOrd="13" destOrd="0" presId="urn:microsoft.com/office/officeart/2005/8/layout/orgChart1"/>
    <dgm:cxn modelId="{97F875D8-CAB4-406B-A341-93C1A050065E}" type="presParOf" srcId="{58D1CA6F-84AE-46EA-849B-9F9A72EACEB1}" destId="{FC91B2C4-2A3A-45AA-98FD-16D044479FB1}" srcOrd="0" destOrd="0" presId="urn:microsoft.com/office/officeart/2005/8/layout/orgChart1"/>
    <dgm:cxn modelId="{EDD936B8-4468-45F8-B8B0-A7340DE7F8BB}" type="presParOf" srcId="{FC91B2C4-2A3A-45AA-98FD-16D044479FB1}" destId="{61D4CA4F-1ABD-4799-A8BE-1BEB9BC6C99E}" srcOrd="0" destOrd="0" presId="urn:microsoft.com/office/officeart/2005/8/layout/orgChart1"/>
    <dgm:cxn modelId="{FA49009F-F153-4914-A45C-9A3C92014008}" type="presParOf" srcId="{FC91B2C4-2A3A-45AA-98FD-16D044479FB1}" destId="{AA063B21-813A-4E5F-90C0-62DC5FF85152}" srcOrd="1" destOrd="0" presId="urn:microsoft.com/office/officeart/2005/8/layout/orgChart1"/>
    <dgm:cxn modelId="{D62C6BB2-C239-4F0C-81EF-711395DFE430}" type="presParOf" srcId="{58D1CA6F-84AE-46EA-849B-9F9A72EACEB1}" destId="{838600A2-F14A-426A-B08C-15035BA86271}" srcOrd="1" destOrd="0" presId="urn:microsoft.com/office/officeart/2005/8/layout/orgChart1"/>
    <dgm:cxn modelId="{41FBCF29-4A78-46B5-B701-036E391C0B14}" type="presParOf" srcId="{838600A2-F14A-426A-B08C-15035BA86271}" destId="{E423C066-E1E2-43EA-AC51-AEEE035E6625}" srcOrd="0" destOrd="0" presId="urn:microsoft.com/office/officeart/2005/8/layout/orgChart1"/>
    <dgm:cxn modelId="{CA74CD5E-4C00-41A9-A6D0-E43E3843D6CA}" type="presParOf" srcId="{838600A2-F14A-426A-B08C-15035BA86271}" destId="{2942A655-BD5A-401F-9E34-DD2C06987DF7}" srcOrd="1" destOrd="0" presId="urn:microsoft.com/office/officeart/2005/8/layout/orgChart1"/>
    <dgm:cxn modelId="{1272E1EB-F9A6-431A-B7B0-ADA3A76CAEEA}" type="presParOf" srcId="{2942A655-BD5A-401F-9E34-DD2C06987DF7}" destId="{D2147022-4D24-41E2-B857-E6FAE15748DD}" srcOrd="0" destOrd="0" presId="urn:microsoft.com/office/officeart/2005/8/layout/orgChart1"/>
    <dgm:cxn modelId="{892558BE-BF6F-4E38-AFAA-1C5F0E113B7F}" type="presParOf" srcId="{D2147022-4D24-41E2-B857-E6FAE15748DD}" destId="{532E1A01-771E-4F4A-9B1F-B2B4F3816104}" srcOrd="0" destOrd="0" presId="urn:microsoft.com/office/officeart/2005/8/layout/orgChart1"/>
    <dgm:cxn modelId="{4F92066E-D9C9-4078-A62F-2D704DD56BCE}" type="presParOf" srcId="{D2147022-4D24-41E2-B857-E6FAE15748DD}" destId="{8F0D9566-33FA-4CAD-AD6B-C67705D37154}" srcOrd="1" destOrd="0" presId="urn:microsoft.com/office/officeart/2005/8/layout/orgChart1"/>
    <dgm:cxn modelId="{42CDF927-44B0-4D87-913A-5DD48305CA59}" type="presParOf" srcId="{2942A655-BD5A-401F-9E34-DD2C06987DF7}" destId="{7235F694-2AC5-4958-BE9B-304690823307}" srcOrd="1" destOrd="0" presId="urn:microsoft.com/office/officeart/2005/8/layout/orgChart1"/>
    <dgm:cxn modelId="{BFDF3773-8C86-4B27-A8DC-B4756F70C53E}" type="presParOf" srcId="{2942A655-BD5A-401F-9E34-DD2C06987DF7}" destId="{4DC1B643-B74E-44FD-B3AB-5DE22397D077}" srcOrd="2" destOrd="0" presId="urn:microsoft.com/office/officeart/2005/8/layout/orgChart1"/>
    <dgm:cxn modelId="{56D642D7-6193-44C3-AD36-8115AC21C8DE}" type="presParOf" srcId="{838600A2-F14A-426A-B08C-15035BA86271}" destId="{DDC93D70-7933-4E52-AB98-2C6B10363028}" srcOrd="2" destOrd="0" presId="urn:microsoft.com/office/officeart/2005/8/layout/orgChart1"/>
    <dgm:cxn modelId="{D5990A68-AEA6-4456-8783-AD63331FE28B}" type="presParOf" srcId="{838600A2-F14A-426A-B08C-15035BA86271}" destId="{D524F9B0-725F-4CE1-8BC2-A2E0A2921EDA}" srcOrd="3" destOrd="0" presId="urn:microsoft.com/office/officeart/2005/8/layout/orgChart1"/>
    <dgm:cxn modelId="{76462672-2AEA-48F2-938A-2F552833B546}" type="presParOf" srcId="{D524F9B0-725F-4CE1-8BC2-A2E0A2921EDA}" destId="{2EC474CC-4511-49D4-A114-90CF979FA4B5}" srcOrd="0" destOrd="0" presId="urn:microsoft.com/office/officeart/2005/8/layout/orgChart1"/>
    <dgm:cxn modelId="{EBC75E5A-792D-4578-BEE2-D6B8DF3AC33E}" type="presParOf" srcId="{2EC474CC-4511-49D4-A114-90CF979FA4B5}" destId="{2CDDA4C4-74F9-42D6-BED9-8F1FABC5199D}" srcOrd="0" destOrd="0" presId="urn:microsoft.com/office/officeart/2005/8/layout/orgChart1"/>
    <dgm:cxn modelId="{173814EB-61B5-4CC3-94B0-07BF73701139}" type="presParOf" srcId="{2EC474CC-4511-49D4-A114-90CF979FA4B5}" destId="{DEA48612-F786-477E-9CCA-AA77310E0AA6}" srcOrd="1" destOrd="0" presId="urn:microsoft.com/office/officeart/2005/8/layout/orgChart1"/>
    <dgm:cxn modelId="{09AF8B92-4256-47AB-8D33-8BF0F88EE4F2}" type="presParOf" srcId="{D524F9B0-725F-4CE1-8BC2-A2E0A2921EDA}" destId="{FC0BCC61-DB3C-4710-9F3D-F680F32DF1CD}" srcOrd="1" destOrd="0" presId="urn:microsoft.com/office/officeart/2005/8/layout/orgChart1"/>
    <dgm:cxn modelId="{C0DB0FB8-5FCB-4423-BEB0-653DBC98D4BE}" type="presParOf" srcId="{D524F9B0-725F-4CE1-8BC2-A2E0A2921EDA}" destId="{C3B20B34-44C6-4CCA-A0B5-B1F9B5366D4D}" srcOrd="2" destOrd="0" presId="urn:microsoft.com/office/officeart/2005/8/layout/orgChart1"/>
    <dgm:cxn modelId="{BF16A003-5B59-43FD-A412-48E93AAE9DE1}" type="presParOf" srcId="{58D1CA6F-84AE-46EA-849B-9F9A72EACEB1}" destId="{2879C823-2AC2-4648-9C2B-99F5CA3BC248}" srcOrd="2" destOrd="0" presId="urn:microsoft.com/office/officeart/2005/8/layout/orgChart1"/>
    <dgm:cxn modelId="{674D4A76-0035-48C4-BF8D-980B0CF8D681}" type="presParOf" srcId="{D74B4BD4-C2B1-4401-903C-ED3E0FD9940D}" destId="{379EA12F-706A-4350-800A-D6F3FEF5B3F1}" srcOrd="14" destOrd="0" presId="urn:microsoft.com/office/officeart/2005/8/layout/orgChart1"/>
    <dgm:cxn modelId="{3B491971-CF49-4348-9C95-67415AB235CD}" type="presParOf" srcId="{D74B4BD4-C2B1-4401-903C-ED3E0FD9940D}" destId="{AB4DECB6-D6EA-49D7-AF95-FF5540E799F8}" srcOrd="15" destOrd="0" presId="urn:microsoft.com/office/officeart/2005/8/layout/orgChart1"/>
    <dgm:cxn modelId="{38B74C5B-BFE1-4B32-8643-EC530283E733}" type="presParOf" srcId="{AB4DECB6-D6EA-49D7-AF95-FF5540E799F8}" destId="{08F783E7-4F5E-408C-9C7D-E45AAEB0E2AF}" srcOrd="0" destOrd="0" presId="urn:microsoft.com/office/officeart/2005/8/layout/orgChart1"/>
    <dgm:cxn modelId="{403997D4-1F2A-45A3-9D8B-E0E256BD3519}" type="presParOf" srcId="{08F783E7-4F5E-408C-9C7D-E45AAEB0E2AF}" destId="{02AC839D-A207-41D1-B34C-2E3D9F0461A8}" srcOrd="0" destOrd="0" presId="urn:microsoft.com/office/officeart/2005/8/layout/orgChart1"/>
    <dgm:cxn modelId="{7B4713D6-1C67-44FF-9426-121C1339252C}" type="presParOf" srcId="{08F783E7-4F5E-408C-9C7D-E45AAEB0E2AF}" destId="{75AC7F6E-72E3-4F84-9D89-0F8BC2F21843}" srcOrd="1" destOrd="0" presId="urn:microsoft.com/office/officeart/2005/8/layout/orgChart1"/>
    <dgm:cxn modelId="{1A666DF5-EBD9-4B72-9E04-DA89F1527B84}" type="presParOf" srcId="{AB4DECB6-D6EA-49D7-AF95-FF5540E799F8}" destId="{563F87FC-F372-4AF0-983C-16E1D2A700F0}" srcOrd="1" destOrd="0" presId="urn:microsoft.com/office/officeart/2005/8/layout/orgChart1"/>
    <dgm:cxn modelId="{61107C20-C8E0-41AF-AA67-43D7F8A8469D}" type="presParOf" srcId="{563F87FC-F372-4AF0-983C-16E1D2A700F0}" destId="{05A870E7-77FA-441D-AB97-8155376C6B96}" srcOrd="0" destOrd="0" presId="urn:microsoft.com/office/officeart/2005/8/layout/orgChart1"/>
    <dgm:cxn modelId="{09F9BFED-DEFA-4C7A-A004-5E6E3B5331F1}" type="presParOf" srcId="{563F87FC-F372-4AF0-983C-16E1D2A700F0}" destId="{7B90136C-2092-404C-A211-97CC11B1D4A4}" srcOrd="1" destOrd="0" presId="urn:microsoft.com/office/officeart/2005/8/layout/orgChart1"/>
    <dgm:cxn modelId="{B427E486-4E04-4765-80BD-CA3BB28BCF9B}" type="presParOf" srcId="{7B90136C-2092-404C-A211-97CC11B1D4A4}" destId="{8D05693C-E001-4B2D-BC74-20EF210CD43E}" srcOrd="0" destOrd="0" presId="urn:microsoft.com/office/officeart/2005/8/layout/orgChart1"/>
    <dgm:cxn modelId="{CCDEF614-3AD6-4C6B-98E3-38500FC9CE7E}" type="presParOf" srcId="{8D05693C-E001-4B2D-BC74-20EF210CD43E}" destId="{311DE358-6B82-4CA7-A16F-A2DED7F13648}" srcOrd="0" destOrd="0" presId="urn:microsoft.com/office/officeart/2005/8/layout/orgChart1"/>
    <dgm:cxn modelId="{13CFAEDF-D9CC-415A-8FB4-7B0289539729}" type="presParOf" srcId="{8D05693C-E001-4B2D-BC74-20EF210CD43E}" destId="{B9D6BA48-8DCC-403E-B4A1-1DB3C251FA7E}" srcOrd="1" destOrd="0" presId="urn:microsoft.com/office/officeart/2005/8/layout/orgChart1"/>
    <dgm:cxn modelId="{43C8AB5E-726E-4826-B31C-7678D4C9BC13}" type="presParOf" srcId="{7B90136C-2092-404C-A211-97CC11B1D4A4}" destId="{FB3321DF-C32A-4779-B20F-79DC4DE2F1AD}" srcOrd="1" destOrd="0" presId="urn:microsoft.com/office/officeart/2005/8/layout/orgChart1"/>
    <dgm:cxn modelId="{FD91F8F7-802D-4E2F-BB16-48A8169B5BD4}" type="presParOf" srcId="{7B90136C-2092-404C-A211-97CC11B1D4A4}" destId="{07B3B474-E1EF-4C89-98AE-AD67DF4CC738}" srcOrd="2" destOrd="0" presId="urn:microsoft.com/office/officeart/2005/8/layout/orgChart1"/>
    <dgm:cxn modelId="{28D26397-29DC-4314-8DD3-675FDBF5B826}" type="presParOf" srcId="{563F87FC-F372-4AF0-983C-16E1D2A700F0}" destId="{418F81D0-60EF-4920-8555-764737740700}" srcOrd="2" destOrd="0" presId="urn:microsoft.com/office/officeart/2005/8/layout/orgChart1"/>
    <dgm:cxn modelId="{6AE347A1-E2AA-4B00-B3ED-6BD732F32A0A}" type="presParOf" srcId="{563F87FC-F372-4AF0-983C-16E1D2A700F0}" destId="{7BEB44AA-19F3-49A9-98B6-9A887453A288}" srcOrd="3" destOrd="0" presId="urn:microsoft.com/office/officeart/2005/8/layout/orgChart1"/>
    <dgm:cxn modelId="{ABDAC838-E194-41EE-8027-71E883EB0F93}" type="presParOf" srcId="{7BEB44AA-19F3-49A9-98B6-9A887453A288}" destId="{401F2DBD-FCE5-40A9-B782-833B9539258C}" srcOrd="0" destOrd="0" presId="urn:microsoft.com/office/officeart/2005/8/layout/orgChart1"/>
    <dgm:cxn modelId="{81CAEE3B-111D-4407-B0AF-A944F8E49A48}" type="presParOf" srcId="{401F2DBD-FCE5-40A9-B782-833B9539258C}" destId="{4B01FC47-15EF-461B-A817-CA2E8A827511}" srcOrd="0" destOrd="0" presId="urn:microsoft.com/office/officeart/2005/8/layout/orgChart1"/>
    <dgm:cxn modelId="{D8737BF8-9B7D-4D7E-BAFA-7D4B32A8293F}" type="presParOf" srcId="{401F2DBD-FCE5-40A9-B782-833B9539258C}" destId="{1B8D6C3F-2781-42C8-BE88-DAB9CDF2798B}" srcOrd="1" destOrd="0" presId="urn:microsoft.com/office/officeart/2005/8/layout/orgChart1"/>
    <dgm:cxn modelId="{7AB644A1-FD76-4D79-93BE-5EBE6555B0D1}" type="presParOf" srcId="{7BEB44AA-19F3-49A9-98B6-9A887453A288}" destId="{AADFF3BC-E241-481C-BFC5-2DF9C6C6E706}" srcOrd="1" destOrd="0" presId="urn:microsoft.com/office/officeart/2005/8/layout/orgChart1"/>
    <dgm:cxn modelId="{BB4A5584-454C-446C-A108-6CC65CDA6323}" type="presParOf" srcId="{7BEB44AA-19F3-49A9-98B6-9A887453A288}" destId="{C8D70D92-5814-4CE0-9603-F27D97595A3B}" srcOrd="2" destOrd="0" presId="urn:microsoft.com/office/officeart/2005/8/layout/orgChart1"/>
    <dgm:cxn modelId="{3F1FE1BB-3F65-485E-BF90-F51FDEAA62A5}" type="presParOf" srcId="{AB4DECB6-D6EA-49D7-AF95-FF5540E799F8}" destId="{3140E021-7F07-4E70-8C6F-1BA821FADAD6}" srcOrd="2" destOrd="0" presId="urn:microsoft.com/office/officeart/2005/8/layout/orgChart1"/>
    <dgm:cxn modelId="{5DDFC211-5042-45C4-AD15-AE22E71517D4}" type="presParOf" srcId="{068DE3F8-6B48-45CA-BE2E-C9BCB60B39A7}" destId="{28112ABA-F9F0-42AE-8ACE-700DE2350C4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8F81D0-60EF-4920-8555-764737740700}">
      <dsp:nvSpPr>
        <dsp:cNvPr id="0" name=""/>
        <dsp:cNvSpPr/>
      </dsp:nvSpPr>
      <dsp:spPr>
        <a:xfrm>
          <a:off x="10617870" y="1976648"/>
          <a:ext cx="195170" cy="1289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9867"/>
              </a:lnTo>
              <a:lnTo>
                <a:pt x="195170" y="128986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870E7-77FA-441D-AB97-8155376C6B96}">
      <dsp:nvSpPr>
        <dsp:cNvPr id="0" name=""/>
        <dsp:cNvSpPr/>
      </dsp:nvSpPr>
      <dsp:spPr>
        <a:xfrm>
          <a:off x="10617870" y="1976648"/>
          <a:ext cx="172687" cy="539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081"/>
              </a:lnTo>
              <a:lnTo>
                <a:pt x="172687" y="539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9EA12F-706A-4350-800A-D6F3FEF5B3F1}">
      <dsp:nvSpPr>
        <dsp:cNvPr id="0" name=""/>
        <dsp:cNvSpPr/>
      </dsp:nvSpPr>
      <dsp:spPr>
        <a:xfrm>
          <a:off x="6396811" y="1217664"/>
          <a:ext cx="4574484" cy="316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439"/>
              </a:lnTo>
              <a:lnTo>
                <a:pt x="4574484" y="158439"/>
              </a:lnTo>
              <a:lnTo>
                <a:pt x="4574484" y="3168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C93D70-7933-4E52-AB98-2C6B10363028}">
      <dsp:nvSpPr>
        <dsp:cNvPr id="0" name=""/>
        <dsp:cNvSpPr/>
      </dsp:nvSpPr>
      <dsp:spPr>
        <a:xfrm>
          <a:off x="9402728" y="1973041"/>
          <a:ext cx="130965" cy="1291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1505"/>
              </a:lnTo>
              <a:lnTo>
                <a:pt x="130965" y="12915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3C066-E1E2-43EA-AC51-AEEE035E6625}">
      <dsp:nvSpPr>
        <dsp:cNvPr id="0" name=""/>
        <dsp:cNvSpPr/>
      </dsp:nvSpPr>
      <dsp:spPr>
        <a:xfrm>
          <a:off x="9402728" y="1973041"/>
          <a:ext cx="130965" cy="536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127"/>
              </a:lnTo>
              <a:lnTo>
                <a:pt x="130965" y="5361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05F818-23C6-4559-8C1D-0F54AFA94BFC}">
      <dsp:nvSpPr>
        <dsp:cNvPr id="0" name=""/>
        <dsp:cNvSpPr/>
      </dsp:nvSpPr>
      <dsp:spPr>
        <a:xfrm>
          <a:off x="6396811" y="1217664"/>
          <a:ext cx="3355159" cy="316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439"/>
              </a:lnTo>
              <a:lnTo>
                <a:pt x="3355159" y="158439"/>
              </a:lnTo>
              <a:lnTo>
                <a:pt x="3355159" y="3168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491BE-245A-45F1-AF6B-F99CBFB18992}">
      <dsp:nvSpPr>
        <dsp:cNvPr id="0" name=""/>
        <dsp:cNvSpPr/>
      </dsp:nvSpPr>
      <dsp:spPr>
        <a:xfrm>
          <a:off x="8177541" y="1973041"/>
          <a:ext cx="166169" cy="1291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1505"/>
              </a:lnTo>
              <a:lnTo>
                <a:pt x="166169" y="12915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4EBD6C-7CEA-420C-97FD-6DEAC4E4DEA2}">
      <dsp:nvSpPr>
        <dsp:cNvPr id="0" name=""/>
        <dsp:cNvSpPr/>
      </dsp:nvSpPr>
      <dsp:spPr>
        <a:xfrm>
          <a:off x="8177541" y="1973041"/>
          <a:ext cx="166169" cy="536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127"/>
              </a:lnTo>
              <a:lnTo>
                <a:pt x="166169" y="5361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58E038-DC98-4EAD-A2DA-9C7272B95C0F}">
      <dsp:nvSpPr>
        <dsp:cNvPr id="0" name=""/>
        <dsp:cNvSpPr/>
      </dsp:nvSpPr>
      <dsp:spPr>
        <a:xfrm>
          <a:off x="6396811" y="1217664"/>
          <a:ext cx="2129972" cy="316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439"/>
              </a:lnTo>
              <a:lnTo>
                <a:pt x="2129972" y="158439"/>
              </a:lnTo>
              <a:lnTo>
                <a:pt x="2129972" y="3168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BF2E61-C205-4641-91A4-E46981BC3911}">
      <dsp:nvSpPr>
        <dsp:cNvPr id="0" name=""/>
        <dsp:cNvSpPr/>
      </dsp:nvSpPr>
      <dsp:spPr>
        <a:xfrm>
          <a:off x="6987558" y="1973041"/>
          <a:ext cx="130965" cy="536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127"/>
              </a:lnTo>
              <a:lnTo>
                <a:pt x="130965" y="5361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A1D3E-3086-4001-902A-867426EB2BF8}">
      <dsp:nvSpPr>
        <dsp:cNvPr id="0" name=""/>
        <dsp:cNvSpPr/>
      </dsp:nvSpPr>
      <dsp:spPr>
        <a:xfrm>
          <a:off x="6396811" y="1217664"/>
          <a:ext cx="939989" cy="316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439"/>
              </a:lnTo>
              <a:lnTo>
                <a:pt x="939989" y="158439"/>
              </a:lnTo>
              <a:lnTo>
                <a:pt x="939989" y="3168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80878B-6C14-423A-9546-B9F6321E103B}">
      <dsp:nvSpPr>
        <dsp:cNvPr id="0" name=""/>
        <dsp:cNvSpPr/>
      </dsp:nvSpPr>
      <dsp:spPr>
        <a:xfrm>
          <a:off x="5797575" y="1973041"/>
          <a:ext cx="130965" cy="536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127"/>
              </a:lnTo>
              <a:lnTo>
                <a:pt x="130965" y="5361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A3801B-BD01-4305-A2BD-3A7337CF2338}">
      <dsp:nvSpPr>
        <dsp:cNvPr id="0" name=""/>
        <dsp:cNvSpPr/>
      </dsp:nvSpPr>
      <dsp:spPr>
        <a:xfrm>
          <a:off x="6146817" y="1217664"/>
          <a:ext cx="249994" cy="316878"/>
        </a:xfrm>
        <a:custGeom>
          <a:avLst/>
          <a:gdLst/>
          <a:ahLst/>
          <a:cxnLst/>
          <a:rect l="0" t="0" r="0" b="0"/>
          <a:pathLst>
            <a:path>
              <a:moveTo>
                <a:pt x="249994" y="0"/>
              </a:moveTo>
              <a:lnTo>
                <a:pt x="249994" y="158439"/>
              </a:lnTo>
              <a:lnTo>
                <a:pt x="0" y="158439"/>
              </a:lnTo>
              <a:lnTo>
                <a:pt x="0" y="3168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8FC509-EC50-439D-B37B-214F90111947}">
      <dsp:nvSpPr>
        <dsp:cNvPr id="0" name=""/>
        <dsp:cNvSpPr/>
      </dsp:nvSpPr>
      <dsp:spPr>
        <a:xfrm>
          <a:off x="4607591" y="1973041"/>
          <a:ext cx="130965" cy="1291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1505"/>
              </a:lnTo>
              <a:lnTo>
                <a:pt x="130965" y="12915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A3D9A1-E88A-451A-A583-3F7C82DC70BF}">
      <dsp:nvSpPr>
        <dsp:cNvPr id="0" name=""/>
        <dsp:cNvSpPr/>
      </dsp:nvSpPr>
      <dsp:spPr>
        <a:xfrm>
          <a:off x="4607591" y="1973041"/>
          <a:ext cx="130965" cy="536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127"/>
              </a:lnTo>
              <a:lnTo>
                <a:pt x="130965" y="5361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01FA63-0B2E-4011-B80F-C985BA55AEE3}">
      <dsp:nvSpPr>
        <dsp:cNvPr id="0" name=""/>
        <dsp:cNvSpPr/>
      </dsp:nvSpPr>
      <dsp:spPr>
        <a:xfrm>
          <a:off x="4956833" y="1217664"/>
          <a:ext cx="1439977" cy="316878"/>
        </a:xfrm>
        <a:custGeom>
          <a:avLst/>
          <a:gdLst/>
          <a:ahLst/>
          <a:cxnLst/>
          <a:rect l="0" t="0" r="0" b="0"/>
          <a:pathLst>
            <a:path>
              <a:moveTo>
                <a:pt x="1439977" y="0"/>
              </a:moveTo>
              <a:lnTo>
                <a:pt x="1439977" y="158439"/>
              </a:lnTo>
              <a:lnTo>
                <a:pt x="0" y="158439"/>
              </a:lnTo>
              <a:lnTo>
                <a:pt x="0" y="3168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B2673D-6A69-4FA8-9DC7-FECC9A4D66B8}">
      <dsp:nvSpPr>
        <dsp:cNvPr id="0" name=""/>
        <dsp:cNvSpPr/>
      </dsp:nvSpPr>
      <dsp:spPr>
        <a:xfrm>
          <a:off x="3417608" y="1973041"/>
          <a:ext cx="130965" cy="204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6882"/>
              </a:lnTo>
              <a:lnTo>
                <a:pt x="130965" y="204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AB4000-821E-42D9-9C56-E53BC49FF56A}">
      <dsp:nvSpPr>
        <dsp:cNvPr id="0" name=""/>
        <dsp:cNvSpPr/>
      </dsp:nvSpPr>
      <dsp:spPr>
        <a:xfrm>
          <a:off x="3417608" y="1973041"/>
          <a:ext cx="130965" cy="1291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1505"/>
              </a:lnTo>
              <a:lnTo>
                <a:pt x="130965" y="12915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62FF34-DE06-4D58-AF5E-903108B87675}">
      <dsp:nvSpPr>
        <dsp:cNvPr id="0" name=""/>
        <dsp:cNvSpPr/>
      </dsp:nvSpPr>
      <dsp:spPr>
        <a:xfrm>
          <a:off x="3417608" y="1973041"/>
          <a:ext cx="130965" cy="536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127"/>
              </a:lnTo>
              <a:lnTo>
                <a:pt x="130965" y="5361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C31223-22B3-4832-8AE1-3E1EFFAFB494}">
      <dsp:nvSpPr>
        <dsp:cNvPr id="0" name=""/>
        <dsp:cNvSpPr/>
      </dsp:nvSpPr>
      <dsp:spPr>
        <a:xfrm>
          <a:off x="3766850" y="1217664"/>
          <a:ext cx="2629961" cy="316878"/>
        </a:xfrm>
        <a:custGeom>
          <a:avLst/>
          <a:gdLst/>
          <a:ahLst/>
          <a:cxnLst/>
          <a:rect l="0" t="0" r="0" b="0"/>
          <a:pathLst>
            <a:path>
              <a:moveTo>
                <a:pt x="2629961" y="0"/>
              </a:moveTo>
              <a:lnTo>
                <a:pt x="2629961" y="158439"/>
              </a:lnTo>
              <a:lnTo>
                <a:pt x="0" y="158439"/>
              </a:lnTo>
              <a:lnTo>
                <a:pt x="0" y="3168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CB21A-1ACB-4684-8746-8A29AD5FDDF1}">
      <dsp:nvSpPr>
        <dsp:cNvPr id="0" name=""/>
        <dsp:cNvSpPr/>
      </dsp:nvSpPr>
      <dsp:spPr>
        <a:xfrm>
          <a:off x="2252613" y="2728419"/>
          <a:ext cx="166169" cy="1291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1505"/>
              </a:lnTo>
              <a:lnTo>
                <a:pt x="166169" y="12915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E4E03-3FC4-40E3-BB6B-376CB1CB4967}">
      <dsp:nvSpPr>
        <dsp:cNvPr id="0" name=""/>
        <dsp:cNvSpPr/>
      </dsp:nvSpPr>
      <dsp:spPr>
        <a:xfrm>
          <a:off x="2252613" y="2728419"/>
          <a:ext cx="130965" cy="536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127"/>
              </a:lnTo>
              <a:lnTo>
                <a:pt x="130965" y="5361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BE8A8-CF96-4183-828A-F26FDA05DE1D}">
      <dsp:nvSpPr>
        <dsp:cNvPr id="0" name=""/>
        <dsp:cNvSpPr/>
      </dsp:nvSpPr>
      <dsp:spPr>
        <a:xfrm>
          <a:off x="1642181" y="1973041"/>
          <a:ext cx="959673" cy="316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439"/>
              </a:lnTo>
              <a:lnTo>
                <a:pt x="959673" y="158439"/>
              </a:lnTo>
              <a:lnTo>
                <a:pt x="959673" y="3168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B72E71-BDD2-4CFF-9315-27CA09596A0A}">
      <dsp:nvSpPr>
        <dsp:cNvPr id="0" name=""/>
        <dsp:cNvSpPr/>
      </dsp:nvSpPr>
      <dsp:spPr>
        <a:xfrm>
          <a:off x="1183405" y="2728419"/>
          <a:ext cx="155637" cy="1291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1505"/>
              </a:lnTo>
              <a:lnTo>
                <a:pt x="155637" y="12915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86AFC-98AB-4CDC-8995-F6205714C11B}">
      <dsp:nvSpPr>
        <dsp:cNvPr id="0" name=""/>
        <dsp:cNvSpPr/>
      </dsp:nvSpPr>
      <dsp:spPr>
        <a:xfrm>
          <a:off x="1183405" y="2728419"/>
          <a:ext cx="130965" cy="536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127"/>
              </a:lnTo>
              <a:lnTo>
                <a:pt x="130965" y="5361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B952C5-14A8-49CE-917A-571A56A7B15D}">
      <dsp:nvSpPr>
        <dsp:cNvPr id="0" name=""/>
        <dsp:cNvSpPr/>
      </dsp:nvSpPr>
      <dsp:spPr>
        <a:xfrm>
          <a:off x="1532647" y="1973041"/>
          <a:ext cx="109534" cy="316878"/>
        </a:xfrm>
        <a:custGeom>
          <a:avLst/>
          <a:gdLst/>
          <a:ahLst/>
          <a:cxnLst/>
          <a:rect l="0" t="0" r="0" b="0"/>
          <a:pathLst>
            <a:path>
              <a:moveTo>
                <a:pt x="109534" y="0"/>
              </a:moveTo>
              <a:lnTo>
                <a:pt x="109534" y="158439"/>
              </a:lnTo>
              <a:lnTo>
                <a:pt x="0" y="158439"/>
              </a:lnTo>
              <a:lnTo>
                <a:pt x="0" y="3168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38C799-5A68-4345-BAF1-F657CB26887F}">
      <dsp:nvSpPr>
        <dsp:cNvPr id="0" name=""/>
        <dsp:cNvSpPr/>
      </dsp:nvSpPr>
      <dsp:spPr>
        <a:xfrm>
          <a:off x="139096" y="2728419"/>
          <a:ext cx="91440" cy="28022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02259"/>
              </a:lnTo>
              <a:lnTo>
                <a:pt x="119496" y="280225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786BB2-4BEA-4BB3-BE48-87B8D6BF4F80}">
      <dsp:nvSpPr>
        <dsp:cNvPr id="0" name=""/>
        <dsp:cNvSpPr/>
      </dsp:nvSpPr>
      <dsp:spPr>
        <a:xfrm>
          <a:off x="139096" y="2728419"/>
          <a:ext cx="91440" cy="2046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46882"/>
              </a:lnTo>
              <a:lnTo>
                <a:pt x="119496" y="204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7C7AEB-9BA1-47A8-8097-A44E1F815035}">
      <dsp:nvSpPr>
        <dsp:cNvPr id="0" name=""/>
        <dsp:cNvSpPr/>
      </dsp:nvSpPr>
      <dsp:spPr>
        <a:xfrm>
          <a:off x="139096" y="2728419"/>
          <a:ext cx="91440" cy="12915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91505"/>
              </a:lnTo>
              <a:lnTo>
                <a:pt x="119496" y="12915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37228A-3DF7-487B-AA32-EB2CC23974BB}">
      <dsp:nvSpPr>
        <dsp:cNvPr id="0" name=""/>
        <dsp:cNvSpPr/>
      </dsp:nvSpPr>
      <dsp:spPr>
        <a:xfrm>
          <a:off x="139096" y="2728419"/>
          <a:ext cx="91440" cy="5442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4215"/>
              </a:lnTo>
              <a:lnTo>
                <a:pt x="135416" y="5442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2D5CE-9F11-43A3-91A4-7B85C7732C51}">
      <dsp:nvSpPr>
        <dsp:cNvPr id="0" name=""/>
        <dsp:cNvSpPr/>
      </dsp:nvSpPr>
      <dsp:spPr>
        <a:xfrm>
          <a:off x="534058" y="1973041"/>
          <a:ext cx="1108123" cy="316878"/>
        </a:xfrm>
        <a:custGeom>
          <a:avLst/>
          <a:gdLst/>
          <a:ahLst/>
          <a:cxnLst/>
          <a:rect l="0" t="0" r="0" b="0"/>
          <a:pathLst>
            <a:path>
              <a:moveTo>
                <a:pt x="1108123" y="0"/>
              </a:moveTo>
              <a:lnTo>
                <a:pt x="1108123" y="158439"/>
              </a:lnTo>
              <a:lnTo>
                <a:pt x="0" y="158439"/>
              </a:lnTo>
              <a:lnTo>
                <a:pt x="0" y="3168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71503C-F4E8-43FF-96A6-C2BE110F06F4}">
      <dsp:nvSpPr>
        <dsp:cNvPr id="0" name=""/>
        <dsp:cNvSpPr/>
      </dsp:nvSpPr>
      <dsp:spPr>
        <a:xfrm>
          <a:off x="1642181" y="1217664"/>
          <a:ext cx="4754629" cy="316878"/>
        </a:xfrm>
        <a:custGeom>
          <a:avLst/>
          <a:gdLst/>
          <a:ahLst/>
          <a:cxnLst/>
          <a:rect l="0" t="0" r="0" b="0"/>
          <a:pathLst>
            <a:path>
              <a:moveTo>
                <a:pt x="4754629" y="0"/>
              </a:moveTo>
              <a:lnTo>
                <a:pt x="4754629" y="158439"/>
              </a:lnTo>
              <a:lnTo>
                <a:pt x="0" y="158439"/>
              </a:lnTo>
              <a:lnTo>
                <a:pt x="0" y="3168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D8088C-BECC-458C-A416-E4BFFC9D8AE4}">
      <dsp:nvSpPr>
        <dsp:cNvPr id="0" name=""/>
        <dsp:cNvSpPr/>
      </dsp:nvSpPr>
      <dsp:spPr>
        <a:xfrm>
          <a:off x="5642339" y="463192"/>
          <a:ext cx="1508943" cy="754471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Chief Information Officer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Jon Burwell</a:t>
          </a:r>
        </a:p>
      </dsp:txBody>
      <dsp:txXfrm>
        <a:off x="5642339" y="463192"/>
        <a:ext cx="1508943" cy="754471"/>
      </dsp:txXfrm>
    </dsp:sp>
    <dsp:sp modelId="{18C073E1-CB1B-49A3-9544-CFE6ADA00120}">
      <dsp:nvSpPr>
        <dsp:cNvPr id="0" name=""/>
        <dsp:cNvSpPr/>
      </dsp:nvSpPr>
      <dsp:spPr>
        <a:xfrm>
          <a:off x="1205629" y="1534542"/>
          <a:ext cx="873105" cy="438499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Deputy Chief Information Officer</a:t>
          </a:r>
        </a:p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Tracy Farrow</a:t>
          </a:r>
        </a:p>
      </dsp:txBody>
      <dsp:txXfrm>
        <a:off x="1205629" y="1534542"/>
        <a:ext cx="873105" cy="438499"/>
      </dsp:txXfrm>
    </dsp:sp>
    <dsp:sp modelId="{0C8DDBE2-6493-4EF6-8D8A-BD0E9DBAEC3C}">
      <dsp:nvSpPr>
        <dsp:cNvPr id="0" name=""/>
        <dsp:cNvSpPr/>
      </dsp:nvSpPr>
      <dsp:spPr>
        <a:xfrm>
          <a:off x="97506" y="2289920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Head of Business Management</a:t>
          </a:r>
        </a:p>
      </dsp:txBody>
      <dsp:txXfrm>
        <a:off x="97506" y="2289920"/>
        <a:ext cx="873105" cy="438499"/>
      </dsp:txXfrm>
    </dsp:sp>
    <dsp:sp modelId="{3DABE642-F976-4C4C-AACB-87789D719274}">
      <dsp:nvSpPr>
        <dsp:cNvPr id="0" name=""/>
        <dsp:cNvSpPr/>
      </dsp:nvSpPr>
      <dsp:spPr>
        <a:xfrm>
          <a:off x="274512" y="3053385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Projects*</a:t>
          </a:r>
        </a:p>
      </dsp:txBody>
      <dsp:txXfrm>
        <a:off x="274512" y="3053385"/>
        <a:ext cx="873105" cy="438499"/>
      </dsp:txXfrm>
    </dsp:sp>
    <dsp:sp modelId="{FEFBBC32-CF98-4273-B3A0-48772BCB189B}">
      <dsp:nvSpPr>
        <dsp:cNvPr id="0" name=""/>
        <dsp:cNvSpPr/>
      </dsp:nvSpPr>
      <dsp:spPr>
        <a:xfrm>
          <a:off x="258593" y="3800674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Contracts and Business Cases</a:t>
          </a:r>
        </a:p>
      </dsp:txBody>
      <dsp:txXfrm>
        <a:off x="258593" y="3800674"/>
        <a:ext cx="873105" cy="438499"/>
      </dsp:txXfrm>
    </dsp:sp>
    <dsp:sp modelId="{E2A0EBCB-6641-43F1-8219-3EBB8543BC90}">
      <dsp:nvSpPr>
        <dsp:cNvPr id="0" name=""/>
        <dsp:cNvSpPr/>
      </dsp:nvSpPr>
      <dsp:spPr>
        <a:xfrm>
          <a:off x="258593" y="4556052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Business Management and Admin</a:t>
          </a:r>
        </a:p>
      </dsp:txBody>
      <dsp:txXfrm>
        <a:off x="258593" y="4556052"/>
        <a:ext cx="873105" cy="438499"/>
      </dsp:txXfrm>
    </dsp:sp>
    <dsp:sp modelId="{C09D0717-82D1-46BD-84F1-4150D71FD0B8}">
      <dsp:nvSpPr>
        <dsp:cNvPr id="0" name=""/>
        <dsp:cNvSpPr/>
      </dsp:nvSpPr>
      <dsp:spPr>
        <a:xfrm>
          <a:off x="258593" y="5311429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IT procurement</a:t>
          </a:r>
        </a:p>
      </dsp:txBody>
      <dsp:txXfrm>
        <a:off x="258593" y="5311429"/>
        <a:ext cx="873105" cy="438499"/>
      </dsp:txXfrm>
    </dsp:sp>
    <dsp:sp modelId="{50BAFF65-B237-40AC-9E61-756DFB237AEF}">
      <dsp:nvSpPr>
        <dsp:cNvPr id="0" name=""/>
        <dsp:cNvSpPr/>
      </dsp:nvSpPr>
      <dsp:spPr>
        <a:xfrm>
          <a:off x="1096095" y="2289920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Application Support Manager</a:t>
          </a:r>
        </a:p>
      </dsp:txBody>
      <dsp:txXfrm>
        <a:off x="1096095" y="2289920"/>
        <a:ext cx="873105" cy="438499"/>
      </dsp:txXfrm>
    </dsp:sp>
    <dsp:sp modelId="{72605E92-9873-40BB-B2D2-10ADCF12FB2F}">
      <dsp:nvSpPr>
        <dsp:cNvPr id="0" name=""/>
        <dsp:cNvSpPr/>
      </dsp:nvSpPr>
      <dsp:spPr>
        <a:xfrm>
          <a:off x="1314371" y="3045297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PACS</a:t>
          </a:r>
        </a:p>
      </dsp:txBody>
      <dsp:txXfrm>
        <a:off x="1314371" y="3045297"/>
        <a:ext cx="873105" cy="438499"/>
      </dsp:txXfrm>
    </dsp:sp>
    <dsp:sp modelId="{63C9C61B-6EA1-4150-A3C4-4549F2943D31}">
      <dsp:nvSpPr>
        <dsp:cNvPr id="0" name=""/>
        <dsp:cNvSpPr/>
      </dsp:nvSpPr>
      <dsp:spPr>
        <a:xfrm>
          <a:off x="1339042" y="3800674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Application Support</a:t>
          </a:r>
        </a:p>
      </dsp:txBody>
      <dsp:txXfrm>
        <a:off x="1339042" y="3800674"/>
        <a:ext cx="873105" cy="438499"/>
      </dsp:txXfrm>
    </dsp:sp>
    <dsp:sp modelId="{4921B3BE-2C77-47DA-BF94-B6CDE1AFB53C}">
      <dsp:nvSpPr>
        <dsp:cNvPr id="0" name=""/>
        <dsp:cNvSpPr/>
      </dsp:nvSpPr>
      <dsp:spPr>
        <a:xfrm>
          <a:off x="2165302" y="2289920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Testing and Training Manager</a:t>
          </a:r>
        </a:p>
      </dsp:txBody>
      <dsp:txXfrm>
        <a:off x="2165302" y="2289920"/>
        <a:ext cx="873105" cy="438499"/>
      </dsp:txXfrm>
    </dsp:sp>
    <dsp:sp modelId="{742C5F0E-CAB4-46FC-BB34-B6369849C4C0}">
      <dsp:nvSpPr>
        <dsp:cNvPr id="0" name=""/>
        <dsp:cNvSpPr/>
      </dsp:nvSpPr>
      <dsp:spPr>
        <a:xfrm>
          <a:off x="2383578" y="3045297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Testing</a:t>
          </a:r>
        </a:p>
      </dsp:txBody>
      <dsp:txXfrm>
        <a:off x="2383578" y="3045297"/>
        <a:ext cx="873105" cy="438499"/>
      </dsp:txXfrm>
    </dsp:sp>
    <dsp:sp modelId="{3AEB9090-BADD-499A-9FE2-47703E1A0EA0}">
      <dsp:nvSpPr>
        <dsp:cNvPr id="0" name=""/>
        <dsp:cNvSpPr/>
      </dsp:nvSpPr>
      <dsp:spPr>
        <a:xfrm>
          <a:off x="2418782" y="3800674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Training</a:t>
          </a:r>
        </a:p>
      </dsp:txBody>
      <dsp:txXfrm>
        <a:off x="2418782" y="3800674"/>
        <a:ext cx="873105" cy="438499"/>
      </dsp:txXfrm>
    </dsp:sp>
    <dsp:sp modelId="{51988E8B-0B88-47DE-B605-93339C1ABCF2}">
      <dsp:nvSpPr>
        <dsp:cNvPr id="0" name=""/>
        <dsp:cNvSpPr/>
      </dsp:nvSpPr>
      <dsp:spPr>
        <a:xfrm>
          <a:off x="3330297" y="1534542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IT Operations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Richard Gibson</a:t>
          </a:r>
        </a:p>
      </dsp:txBody>
      <dsp:txXfrm>
        <a:off x="3330297" y="1534542"/>
        <a:ext cx="873105" cy="438499"/>
      </dsp:txXfrm>
    </dsp:sp>
    <dsp:sp modelId="{29B708E7-8B01-423C-BF86-F96BE7CC6175}">
      <dsp:nvSpPr>
        <dsp:cNvPr id="0" name=""/>
        <dsp:cNvSpPr/>
      </dsp:nvSpPr>
      <dsp:spPr>
        <a:xfrm>
          <a:off x="3548574" y="2289920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Infrastructure Support</a:t>
          </a:r>
        </a:p>
      </dsp:txBody>
      <dsp:txXfrm>
        <a:off x="3548574" y="2289920"/>
        <a:ext cx="873105" cy="438499"/>
      </dsp:txXfrm>
    </dsp:sp>
    <dsp:sp modelId="{BEDDE1EA-60B8-4274-B850-A27EC231925C}">
      <dsp:nvSpPr>
        <dsp:cNvPr id="0" name=""/>
        <dsp:cNvSpPr/>
      </dsp:nvSpPr>
      <dsp:spPr>
        <a:xfrm>
          <a:off x="3548574" y="3045297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Networks</a:t>
          </a:r>
        </a:p>
      </dsp:txBody>
      <dsp:txXfrm>
        <a:off x="3548574" y="3045297"/>
        <a:ext cx="873105" cy="438499"/>
      </dsp:txXfrm>
    </dsp:sp>
    <dsp:sp modelId="{8FBA93FA-AFDA-40A2-AADD-CA26DE1E19AE}">
      <dsp:nvSpPr>
        <dsp:cNvPr id="0" name=""/>
        <dsp:cNvSpPr/>
      </dsp:nvSpPr>
      <dsp:spPr>
        <a:xfrm>
          <a:off x="3548574" y="3800674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Security</a:t>
          </a:r>
        </a:p>
      </dsp:txBody>
      <dsp:txXfrm>
        <a:off x="3548574" y="3800674"/>
        <a:ext cx="873105" cy="438499"/>
      </dsp:txXfrm>
    </dsp:sp>
    <dsp:sp modelId="{532F5B11-0F0F-416A-BD05-5EF0A50B5F8D}">
      <dsp:nvSpPr>
        <dsp:cNvPr id="0" name=""/>
        <dsp:cNvSpPr/>
      </dsp:nvSpPr>
      <dsp:spPr>
        <a:xfrm>
          <a:off x="4520281" y="1534542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IT Service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Andy Scott</a:t>
          </a:r>
        </a:p>
      </dsp:txBody>
      <dsp:txXfrm>
        <a:off x="4520281" y="1534542"/>
        <a:ext cx="873105" cy="438499"/>
      </dsp:txXfrm>
    </dsp:sp>
    <dsp:sp modelId="{306472C2-ACE2-4EF6-8741-7E992CC3BC1E}">
      <dsp:nvSpPr>
        <dsp:cNvPr id="0" name=""/>
        <dsp:cNvSpPr/>
      </dsp:nvSpPr>
      <dsp:spPr>
        <a:xfrm>
          <a:off x="4738557" y="2289920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Desktop Support and IT Stores</a:t>
          </a:r>
        </a:p>
      </dsp:txBody>
      <dsp:txXfrm>
        <a:off x="4738557" y="2289920"/>
        <a:ext cx="873105" cy="438499"/>
      </dsp:txXfrm>
    </dsp:sp>
    <dsp:sp modelId="{05A3E036-EB6C-439D-9409-827B37555E40}">
      <dsp:nvSpPr>
        <dsp:cNvPr id="0" name=""/>
        <dsp:cNvSpPr/>
      </dsp:nvSpPr>
      <dsp:spPr>
        <a:xfrm>
          <a:off x="4738557" y="3045297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IT Helpdesk</a:t>
          </a:r>
        </a:p>
      </dsp:txBody>
      <dsp:txXfrm>
        <a:off x="4738557" y="3045297"/>
        <a:ext cx="873105" cy="438499"/>
      </dsp:txXfrm>
    </dsp:sp>
    <dsp:sp modelId="{406B2866-6901-45D3-89E2-1D28DB1E0B5A}">
      <dsp:nvSpPr>
        <dsp:cNvPr id="0" name=""/>
        <dsp:cNvSpPr/>
      </dsp:nvSpPr>
      <dsp:spPr>
        <a:xfrm>
          <a:off x="5710264" y="1534542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Technical Architect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Linda Dunham</a:t>
          </a:r>
        </a:p>
      </dsp:txBody>
      <dsp:txXfrm>
        <a:off x="5710264" y="1534542"/>
        <a:ext cx="873105" cy="438499"/>
      </dsp:txXfrm>
    </dsp:sp>
    <dsp:sp modelId="{9C7DB803-354C-4849-8DA9-4E02381EF411}">
      <dsp:nvSpPr>
        <dsp:cNvPr id="0" name=""/>
        <dsp:cNvSpPr/>
      </dsp:nvSpPr>
      <dsp:spPr>
        <a:xfrm>
          <a:off x="5928540" y="2289920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Technical Projects</a:t>
          </a:r>
        </a:p>
      </dsp:txBody>
      <dsp:txXfrm>
        <a:off x="5928540" y="2289920"/>
        <a:ext cx="873105" cy="438499"/>
      </dsp:txXfrm>
    </dsp:sp>
    <dsp:sp modelId="{A7DD3D74-A582-4238-947E-96ECD291D9AF}">
      <dsp:nvSpPr>
        <dsp:cNvPr id="0" name=""/>
        <dsp:cNvSpPr/>
      </dsp:nvSpPr>
      <dsp:spPr>
        <a:xfrm>
          <a:off x="6900247" y="1534542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Data Protection Officer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Mark Arnold</a:t>
          </a:r>
          <a:endParaRPr lang="en-GB" sz="700" kern="1200" dirty="0"/>
        </a:p>
      </dsp:txBody>
      <dsp:txXfrm>
        <a:off x="6900247" y="1534542"/>
        <a:ext cx="873105" cy="438499"/>
      </dsp:txXfrm>
    </dsp:sp>
    <dsp:sp modelId="{82912205-1986-4565-9713-26293FB16709}">
      <dsp:nvSpPr>
        <dsp:cNvPr id="0" name=""/>
        <dsp:cNvSpPr/>
      </dsp:nvSpPr>
      <dsp:spPr>
        <a:xfrm>
          <a:off x="7118524" y="2289920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IG</a:t>
          </a:r>
        </a:p>
      </dsp:txBody>
      <dsp:txXfrm>
        <a:off x="7118524" y="2289920"/>
        <a:ext cx="873105" cy="438499"/>
      </dsp:txXfrm>
    </dsp:sp>
    <dsp:sp modelId="{71BC9CA1-EA7A-4C5E-BFD1-333601ADB648}">
      <dsp:nvSpPr>
        <dsp:cNvPr id="0" name=""/>
        <dsp:cNvSpPr/>
      </dsp:nvSpPr>
      <dsp:spPr>
        <a:xfrm>
          <a:off x="8090231" y="1534542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BI Architect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Martin Mortimore</a:t>
          </a:r>
        </a:p>
      </dsp:txBody>
      <dsp:txXfrm>
        <a:off x="8090231" y="1534542"/>
        <a:ext cx="873105" cy="438499"/>
      </dsp:txXfrm>
    </dsp:sp>
    <dsp:sp modelId="{7A3C68DD-848B-46D9-91D5-A3FBFCF01D56}">
      <dsp:nvSpPr>
        <dsp:cNvPr id="0" name=""/>
        <dsp:cNvSpPr/>
      </dsp:nvSpPr>
      <dsp:spPr>
        <a:xfrm>
          <a:off x="8343711" y="2289920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Development Team</a:t>
          </a:r>
        </a:p>
      </dsp:txBody>
      <dsp:txXfrm>
        <a:off x="8343711" y="2289920"/>
        <a:ext cx="873105" cy="438499"/>
      </dsp:txXfrm>
    </dsp:sp>
    <dsp:sp modelId="{A63244E8-91A3-4922-90DA-5E62CDF47922}">
      <dsp:nvSpPr>
        <dsp:cNvPr id="0" name=""/>
        <dsp:cNvSpPr/>
      </dsp:nvSpPr>
      <dsp:spPr>
        <a:xfrm>
          <a:off x="8343711" y="3045297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Data Warehouse Team</a:t>
          </a:r>
        </a:p>
      </dsp:txBody>
      <dsp:txXfrm>
        <a:off x="8343711" y="3045297"/>
        <a:ext cx="873105" cy="438499"/>
      </dsp:txXfrm>
    </dsp:sp>
    <dsp:sp modelId="{61D4CA4F-1ABD-4799-A8BE-1BEB9BC6C99E}">
      <dsp:nvSpPr>
        <dsp:cNvPr id="0" name=""/>
        <dsp:cNvSpPr/>
      </dsp:nvSpPr>
      <dsp:spPr>
        <a:xfrm>
          <a:off x="9315418" y="1534542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Head of Information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Emily Carter</a:t>
          </a:r>
        </a:p>
      </dsp:txBody>
      <dsp:txXfrm>
        <a:off x="9315418" y="1534542"/>
        <a:ext cx="873105" cy="438499"/>
      </dsp:txXfrm>
    </dsp:sp>
    <dsp:sp modelId="{532E1A01-771E-4F4A-9B1F-B2B4F3816104}">
      <dsp:nvSpPr>
        <dsp:cNvPr id="0" name=""/>
        <dsp:cNvSpPr/>
      </dsp:nvSpPr>
      <dsp:spPr>
        <a:xfrm>
          <a:off x="9533694" y="2289920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Information Services</a:t>
          </a:r>
        </a:p>
      </dsp:txBody>
      <dsp:txXfrm>
        <a:off x="9533694" y="2289920"/>
        <a:ext cx="873105" cy="438499"/>
      </dsp:txXfrm>
    </dsp:sp>
    <dsp:sp modelId="{2CDDA4C4-74F9-42D6-BED9-8F1FABC5199D}">
      <dsp:nvSpPr>
        <dsp:cNvPr id="0" name=""/>
        <dsp:cNvSpPr/>
      </dsp:nvSpPr>
      <dsp:spPr>
        <a:xfrm>
          <a:off x="9533694" y="3045297"/>
          <a:ext cx="873105" cy="43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Data Quality and Validation</a:t>
          </a:r>
        </a:p>
      </dsp:txBody>
      <dsp:txXfrm>
        <a:off x="9533694" y="3045297"/>
        <a:ext cx="873105" cy="438499"/>
      </dsp:txXfrm>
    </dsp:sp>
    <dsp:sp modelId="{02AC839D-A207-41D1-B34C-2E3D9F0461A8}">
      <dsp:nvSpPr>
        <dsp:cNvPr id="0" name=""/>
        <dsp:cNvSpPr/>
      </dsp:nvSpPr>
      <dsp:spPr>
        <a:xfrm>
          <a:off x="10529514" y="1534542"/>
          <a:ext cx="883562" cy="442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Health Records and Clinical Coding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Sandy Higdon</a:t>
          </a:r>
          <a:endParaRPr lang="en-GB" sz="700" kern="1200" dirty="0"/>
        </a:p>
      </dsp:txBody>
      <dsp:txXfrm>
        <a:off x="10529514" y="1534542"/>
        <a:ext cx="883562" cy="442105"/>
      </dsp:txXfrm>
    </dsp:sp>
    <dsp:sp modelId="{311DE358-6B82-4CA7-A16F-A2DED7F13648}">
      <dsp:nvSpPr>
        <dsp:cNvPr id="0" name=""/>
        <dsp:cNvSpPr/>
      </dsp:nvSpPr>
      <dsp:spPr>
        <a:xfrm>
          <a:off x="10790558" y="2291783"/>
          <a:ext cx="840527" cy="4478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Medical Records</a:t>
          </a:r>
        </a:p>
      </dsp:txBody>
      <dsp:txXfrm>
        <a:off x="10790558" y="2291783"/>
        <a:ext cx="840527" cy="447892"/>
      </dsp:txXfrm>
    </dsp:sp>
    <dsp:sp modelId="{4B01FC47-15EF-461B-A817-CA2E8A827511}">
      <dsp:nvSpPr>
        <dsp:cNvPr id="0" name=""/>
        <dsp:cNvSpPr/>
      </dsp:nvSpPr>
      <dsp:spPr>
        <a:xfrm>
          <a:off x="10813041" y="3042121"/>
          <a:ext cx="859766" cy="4487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Clinical Coding</a:t>
          </a:r>
        </a:p>
      </dsp:txBody>
      <dsp:txXfrm>
        <a:off x="10813041" y="3042121"/>
        <a:ext cx="859766" cy="448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8CE2A-907B-411E-A3EF-58AD97138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32DE01-94CC-4A97-83D4-2F9CDFC6C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74237-C147-4E80-9C6E-C7B7CC0F0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4A1A0-0BCF-4017-A249-82C6C5FD0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8B7D5-CB30-430F-B737-9CED3FD63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51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7B3B6-6416-4CC2-A7F1-E6169C9E3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65F54D-38B2-47E6-9623-8433A8ADF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F6FFE-A9E4-47C3-A086-E67D9A3B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602A6-1247-4374-8FE3-103A4202D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7983F-5066-4635-8D8E-1C4DA8CE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459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8C4CFC-4A51-4CAF-A5E5-88E5929C15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E4DED7-ADDB-4039-B53E-EC6BBC9CB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9C900-63C2-46BB-8A86-3EC81A117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34597-D90B-4BAB-9B9D-93BA0824D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8FA2F-F9D0-448E-B235-5CAC90F8B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50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5C1E9-79DC-412A-A7C5-C4EBBB879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2E4CD-9547-4C47-9C78-5AC0791D9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10CBB-7707-4D26-B4D1-26742C1BF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22DA8-ABF7-4EE2-92A2-0566CD0F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5FF9E-4725-4AA0-A1B8-64682B94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60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C5706-9DE2-47DA-BFE3-CC4465A86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1FA34-981B-4827-BE77-63E4D9823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66404-99DD-4440-932E-DACA8BDDE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25483-ED29-466E-82A6-12A755D9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24B00-5FE2-407E-9CD5-A735C6FD6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46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6E62-ED77-4C7A-AA4A-A760DBE55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6F7B9-16E0-4440-9517-8723BA72E4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5BE93-DFFF-46D5-8BF5-1C65FD0C9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EDB982-D8F9-49FE-B571-1908F598E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C50ED8-F4A1-4AC0-B85C-C0DA2654D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138A7-67D4-4C9E-9CFA-AE42FF705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62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B6827-470C-4EC0-95FF-F456F376D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7E017-43AC-4A23-9A7E-3F93F5D86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CF9CC-5C58-4541-870E-5AB0074A9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848223-1A0A-4954-95F2-04C8E394B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8350E8-0207-45F1-A260-4510760F99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5AC533-D4EC-4F84-9F67-9D4E73C65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47D21C-64E9-4A3B-8C5D-451DD74B7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74E01F-FAE9-49A3-BD57-BD695A3C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645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5B8C1-8918-4ABE-BD3A-5789A523A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B1B853-36D2-4DE1-A187-DB0A8F5DB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DFFC60-CB33-4F1D-A913-60BA9C590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6BC16-AE87-4DEE-8568-504715CFD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95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3A2AC7-566E-4F46-84E1-0BC93F2FC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279804-ED8C-40F1-8C43-EA1047FA0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42100F-2EF1-4810-AE09-EA4FEA4D8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625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962EB-7F4B-4507-B6CF-FFF1CFBE5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CA1E2-BE9E-42A2-A570-305D82CAD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C1575-0979-49A4-8EFC-78FD83B47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E3DAF-8206-485C-9BA5-6FFD812B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E838D-9C3F-4CBF-8815-E64DC3C77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B3894-7EA2-4C79-AAF9-532541B76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55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E6B48-851C-4E97-A2C9-513D0F024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6F29B3-25D8-4C76-ABBA-10E08152DF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C4131-3472-4F53-8901-B4874A3E4A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1B4E2-9D6D-4EF8-BD88-2FD002162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D6A31-0F6A-471C-953F-8DCCBC9AB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FA1B9-0B55-45EF-8715-FB1EAED7B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09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209158-D087-4596-B862-29511DFEE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30C23-7CB5-4942-8AD7-D1F59F8AD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DC43B-7E84-4F84-B3F3-3982D610FF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69A2-19F5-4B4D-B578-65AC8009BA62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345C6-9962-404B-BB16-8718DFDAE5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B7191-297F-4D04-AEA8-35D228991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78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605EB-3B87-4C63-96D1-D7C5F62C7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307"/>
            <a:ext cx="10515600" cy="633165"/>
          </a:xfrm>
        </p:spPr>
        <p:txBody>
          <a:bodyPr>
            <a:noAutofit/>
          </a:bodyPr>
          <a:lstStyle/>
          <a:p>
            <a:r>
              <a:rPr lang="en-GB" sz="4000" dirty="0"/>
              <a:t>SFT Informatics Department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AFC1E04-A226-BB43-B3F2-9D06F3D92F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9323635"/>
              </p:ext>
            </p:extLst>
          </p:nvPr>
        </p:nvGraphicFramePr>
        <p:xfrm>
          <a:off x="142613" y="419450"/>
          <a:ext cx="11800734" cy="6213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9048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107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SFT Informatics Department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BURWELL, Jon (SALISBURY NHS FOUNDATION TRUST)</dc:creator>
  <cp:lastModifiedBy>BURWELL, Jon (SALISBURY NHS FOUNDATION TRUST)</cp:lastModifiedBy>
  <cp:revision>85</cp:revision>
  <dcterms:created xsi:type="dcterms:W3CDTF">2021-10-13T09:20:01Z</dcterms:created>
  <dcterms:modified xsi:type="dcterms:W3CDTF">2024-02-01T08:25:22Z</dcterms:modified>
</cp:coreProperties>
</file>